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7" r:id="rId1"/>
  </p:sldMasterIdLst>
  <p:notesMasterIdLst>
    <p:notesMasterId r:id="rId29"/>
  </p:notesMasterIdLst>
  <p:sldIdLst>
    <p:sldId id="256" r:id="rId2"/>
    <p:sldId id="280" r:id="rId3"/>
    <p:sldId id="259" r:id="rId4"/>
    <p:sldId id="281" r:id="rId5"/>
    <p:sldId id="282" r:id="rId6"/>
    <p:sldId id="283" r:id="rId7"/>
    <p:sldId id="284" r:id="rId8"/>
    <p:sldId id="286" r:id="rId9"/>
    <p:sldId id="303" r:id="rId10"/>
    <p:sldId id="307" r:id="rId11"/>
    <p:sldId id="306" r:id="rId12"/>
    <p:sldId id="305" r:id="rId13"/>
    <p:sldId id="304" r:id="rId14"/>
    <p:sldId id="279" r:id="rId15"/>
    <p:sldId id="287" r:id="rId16"/>
    <p:sldId id="291" r:id="rId17"/>
    <p:sldId id="285" r:id="rId18"/>
    <p:sldId id="295" r:id="rId19"/>
    <p:sldId id="293" r:id="rId20"/>
    <p:sldId id="292" r:id="rId21"/>
    <p:sldId id="308" r:id="rId22"/>
    <p:sldId id="309" r:id="rId23"/>
    <p:sldId id="310" r:id="rId24"/>
    <p:sldId id="300" r:id="rId25"/>
    <p:sldId id="311" r:id="rId26"/>
    <p:sldId id="301" r:id="rId27"/>
    <p:sldId id="302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AC3F729-367E-4C6F-9063-9E4CC4898488}">
          <p14:sldIdLst>
            <p14:sldId id="256"/>
            <p14:sldId id="280"/>
            <p14:sldId id="259"/>
            <p14:sldId id="281"/>
            <p14:sldId id="282"/>
            <p14:sldId id="283"/>
            <p14:sldId id="284"/>
            <p14:sldId id="286"/>
            <p14:sldId id="303"/>
            <p14:sldId id="307"/>
            <p14:sldId id="306"/>
            <p14:sldId id="305"/>
            <p14:sldId id="304"/>
            <p14:sldId id="279"/>
            <p14:sldId id="287"/>
            <p14:sldId id="291"/>
            <p14:sldId id="285"/>
            <p14:sldId id="295"/>
            <p14:sldId id="293"/>
            <p14:sldId id="292"/>
            <p14:sldId id="308"/>
            <p14:sldId id="309"/>
            <p14:sldId id="310"/>
            <p14:sldId id="300"/>
            <p14:sldId id="311"/>
            <p14:sldId id="301"/>
            <p14:sldId id="30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D4977C-A760-404C-AD3A-B2D8A2C879C5}" v="43" dt="2024-03-26T07:11:52.483"/>
  </p1510:revLst>
</p1510:revInfo>
</file>

<file path=ppt/tableStyles.xml><?xml version="1.0" encoding="utf-8"?>
<a:tblStyleLst xmlns:a="http://schemas.openxmlformats.org/drawingml/2006/main" def="{092FE2D9-5F77-4CFE-B724-1C7BBBEF79D5}">
  <a:tblStyle styleId="{092FE2D9-5F77-4CFE-B724-1C7BBBEF79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1"/>
  </p:normalViewPr>
  <p:slideViewPr>
    <p:cSldViewPr snapToGrid="0" snapToObjects="1">
      <p:cViewPr varScale="1">
        <p:scale>
          <a:sx n="85" d="100"/>
          <a:sy n="85" d="100"/>
        </p:scale>
        <p:origin x="10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dhu v" userId="8b840a8074eb37f8" providerId="LiveId" clId="{5AD4977C-A760-404C-AD3A-B2D8A2C879C5}"/>
    <pc:docChg chg="undo custSel addSld modSld sldOrd modMainMaster modSection">
      <pc:chgData name="Madhu v" userId="8b840a8074eb37f8" providerId="LiveId" clId="{5AD4977C-A760-404C-AD3A-B2D8A2C879C5}" dt="2024-03-26T07:12:04.712" v="1945" actId="20577"/>
      <pc:docMkLst>
        <pc:docMk/>
      </pc:docMkLst>
      <pc:sldChg chg="modTransition">
        <pc:chgData name="Madhu v" userId="8b840a8074eb37f8" providerId="LiveId" clId="{5AD4977C-A760-404C-AD3A-B2D8A2C879C5}" dt="2024-03-25T06:57:32.485" v="1914"/>
        <pc:sldMkLst>
          <pc:docMk/>
          <pc:sldMk cId="0" sldId="256"/>
        </pc:sldMkLst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0" sldId="259"/>
        </pc:sldMkLst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0" sldId="279"/>
        </pc:sldMkLst>
      </pc:sldChg>
      <pc:sldChg chg="modSp mod modTransition">
        <pc:chgData name="Madhu v" userId="8b840a8074eb37f8" providerId="LiveId" clId="{5AD4977C-A760-404C-AD3A-B2D8A2C879C5}" dt="2024-03-25T06:57:32.485" v="1914"/>
        <pc:sldMkLst>
          <pc:docMk/>
          <pc:sldMk cId="2169179679" sldId="280"/>
        </pc:sldMkLst>
        <pc:spChg chg="mod">
          <ac:chgData name="Madhu v" userId="8b840a8074eb37f8" providerId="LiveId" clId="{5AD4977C-A760-404C-AD3A-B2D8A2C879C5}" dt="2024-03-25T06:30:13.883" v="57" actId="20577"/>
          <ac:spMkLst>
            <pc:docMk/>
            <pc:sldMk cId="2169179679" sldId="280"/>
            <ac:spMk id="3" creationId="{ED085BF4-0A9C-AE25-F4A9-45C0011D7D1A}"/>
          </ac:spMkLst>
        </pc:spChg>
        <pc:spChg chg="mod">
          <ac:chgData name="Madhu v" userId="8b840a8074eb37f8" providerId="LiveId" clId="{5AD4977C-A760-404C-AD3A-B2D8A2C879C5}" dt="2024-03-25T06:32:12.976" v="143" actId="20577"/>
          <ac:spMkLst>
            <pc:docMk/>
            <pc:sldMk cId="2169179679" sldId="280"/>
            <ac:spMk id="6" creationId="{A52AA7C3-CB54-2842-A843-C838A9538B87}"/>
          </ac:spMkLst>
        </pc:spChg>
      </pc:sldChg>
      <pc:sldChg chg="modSp mod modTransition">
        <pc:chgData name="Madhu v" userId="8b840a8074eb37f8" providerId="LiveId" clId="{5AD4977C-A760-404C-AD3A-B2D8A2C879C5}" dt="2024-03-25T06:57:32.485" v="1914"/>
        <pc:sldMkLst>
          <pc:docMk/>
          <pc:sldMk cId="4226436260" sldId="281"/>
        </pc:sldMkLst>
        <pc:spChg chg="mod">
          <ac:chgData name="Madhu v" userId="8b840a8074eb37f8" providerId="LiveId" clId="{5AD4977C-A760-404C-AD3A-B2D8A2C879C5}" dt="2024-03-06T15:01:04.708" v="39" actId="14100"/>
          <ac:spMkLst>
            <pc:docMk/>
            <pc:sldMk cId="4226436260" sldId="281"/>
            <ac:spMk id="3" creationId="{637B3BA8-C53E-4711-462E-4AE530695CAE}"/>
          </ac:spMkLst>
        </pc:spChg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3939862367" sldId="282"/>
        </pc:sldMkLst>
      </pc:sldChg>
      <pc:sldChg chg="modSp mod modTransition">
        <pc:chgData name="Madhu v" userId="8b840a8074eb37f8" providerId="LiveId" clId="{5AD4977C-A760-404C-AD3A-B2D8A2C879C5}" dt="2024-03-26T07:12:04.712" v="1945" actId="20577"/>
        <pc:sldMkLst>
          <pc:docMk/>
          <pc:sldMk cId="671835607" sldId="283"/>
        </pc:sldMkLst>
        <pc:graphicFrameChg chg="mod modGraphic">
          <ac:chgData name="Madhu v" userId="8b840a8074eb37f8" providerId="LiveId" clId="{5AD4977C-A760-404C-AD3A-B2D8A2C879C5}" dt="2024-03-26T07:12:04.712" v="1945" actId="20577"/>
          <ac:graphicFrameMkLst>
            <pc:docMk/>
            <pc:sldMk cId="671835607" sldId="283"/>
            <ac:graphicFrameMk id="4" creationId="{00000000-0000-0000-0000-000000000000}"/>
          </ac:graphicFrameMkLst>
        </pc:graphicFrameChg>
      </pc:sldChg>
      <pc:sldChg chg="modSp mod modTransition">
        <pc:chgData name="Madhu v" userId="8b840a8074eb37f8" providerId="LiveId" clId="{5AD4977C-A760-404C-AD3A-B2D8A2C879C5}" dt="2024-03-26T07:10:49.649" v="1938" actId="20577"/>
        <pc:sldMkLst>
          <pc:docMk/>
          <pc:sldMk cId="694097625" sldId="284"/>
        </pc:sldMkLst>
        <pc:graphicFrameChg chg="mod modGraphic">
          <ac:chgData name="Madhu v" userId="8b840a8074eb37f8" providerId="LiveId" clId="{5AD4977C-A760-404C-AD3A-B2D8A2C879C5}" dt="2024-03-26T07:10:49.649" v="1938" actId="20577"/>
          <ac:graphicFrameMkLst>
            <pc:docMk/>
            <pc:sldMk cId="694097625" sldId="284"/>
            <ac:graphicFrameMk id="4" creationId="{00000000-0000-0000-0000-000000000000}"/>
          </ac:graphicFrameMkLst>
        </pc:graphicFrameChg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3939095432" sldId="285"/>
        </pc:sldMkLst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3354965128" sldId="286"/>
        </pc:sldMkLst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3384124121" sldId="287"/>
        </pc:sldMkLst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2695540228" sldId="291"/>
        </pc:sldMkLst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2000258893" sldId="292"/>
        </pc:sldMkLst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2668393864" sldId="293"/>
        </pc:sldMkLst>
      </pc:sldChg>
      <pc:sldChg chg="modSp modTransition">
        <pc:chgData name="Madhu v" userId="8b840a8074eb37f8" providerId="LiveId" clId="{5AD4977C-A760-404C-AD3A-B2D8A2C879C5}" dt="2024-03-25T06:57:32.485" v="1914"/>
        <pc:sldMkLst>
          <pc:docMk/>
          <pc:sldMk cId="3118059095" sldId="295"/>
        </pc:sldMkLst>
        <pc:picChg chg="mod">
          <ac:chgData name="Madhu v" userId="8b840a8074eb37f8" providerId="LiveId" clId="{5AD4977C-A760-404C-AD3A-B2D8A2C879C5}" dt="2024-03-06T16:26:36.862" v="41" actId="1036"/>
          <ac:picMkLst>
            <pc:docMk/>
            <pc:sldMk cId="3118059095" sldId="295"/>
            <ac:picMk id="4098" creationId="{2279D324-6AFE-06CF-9D25-55B7EED2BED9}"/>
          </ac:picMkLst>
        </pc:picChg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2381744387" sldId="300"/>
        </pc:sldMkLst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4016267635" sldId="301"/>
        </pc:sldMkLst>
      </pc:sldChg>
      <pc:sldChg chg="modTransition">
        <pc:chgData name="Madhu v" userId="8b840a8074eb37f8" providerId="LiveId" clId="{5AD4977C-A760-404C-AD3A-B2D8A2C879C5}" dt="2024-03-25T06:57:32.485" v="1914"/>
        <pc:sldMkLst>
          <pc:docMk/>
          <pc:sldMk cId="2026609236" sldId="302"/>
        </pc:sldMkLst>
      </pc:sldChg>
      <pc:sldChg chg="addSp delSp modSp add mod modTransition">
        <pc:chgData name="Madhu v" userId="8b840a8074eb37f8" providerId="LiveId" clId="{5AD4977C-A760-404C-AD3A-B2D8A2C879C5}" dt="2024-03-25T06:57:32.485" v="1914"/>
        <pc:sldMkLst>
          <pc:docMk/>
          <pc:sldMk cId="1177071572" sldId="303"/>
        </pc:sldMkLst>
        <pc:spChg chg="del">
          <ac:chgData name="Madhu v" userId="8b840a8074eb37f8" providerId="LiveId" clId="{5AD4977C-A760-404C-AD3A-B2D8A2C879C5}" dt="2024-03-25T06:34:57.792" v="212" actId="478"/>
          <ac:spMkLst>
            <pc:docMk/>
            <pc:sldMk cId="1177071572" sldId="303"/>
            <ac:spMk id="3" creationId="{B768B753-FBBC-A391-1D60-F0800B3666B5}"/>
          </ac:spMkLst>
        </pc:spChg>
        <pc:spChg chg="mod">
          <ac:chgData name="Madhu v" userId="8b840a8074eb37f8" providerId="LiveId" clId="{5AD4977C-A760-404C-AD3A-B2D8A2C879C5}" dt="2024-03-25T06:35:17.739" v="228" actId="1038"/>
          <ac:spMkLst>
            <pc:docMk/>
            <pc:sldMk cId="1177071572" sldId="303"/>
            <ac:spMk id="4" creationId="{8753A2AE-2F15-EC58-F846-CA770CD12BB9}"/>
          </ac:spMkLst>
        </pc:spChg>
        <pc:spChg chg="add del mod">
          <ac:chgData name="Madhu v" userId="8b840a8074eb37f8" providerId="LiveId" clId="{5AD4977C-A760-404C-AD3A-B2D8A2C879C5}" dt="2024-03-25T06:35:09.064" v="215" actId="478"/>
          <ac:spMkLst>
            <pc:docMk/>
            <pc:sldMk cId="1177071572" sldId="303"/>
            <ac:spMk id="6" creationId="{A73B9ADF-78DC-D8D5-EB37-4D637FE92822}"/>
          </ac:spMkLst>
        </pc:spChg>
        <pc:graphicFrameChg chg="del mod">
          <ac:chgData name="Madhu v" userId="8b840a8074eb37f8" providerId="LiveId" clId="{5AD4977C-A760-404C-AD3A-B2D8A2C879C5}" dt="2024-03-25T06:35:12.177" v="216" actId="478"/>
          <ac:graphicFrameMkLst>
            <pc:docMk/>
            <pc:sldMk cId="1177071572" sldId="303"/>
            <ac:graphicFrameMk id="5" creationId="{56224D76-2E0B-6B10-188A-30E18D9A0D54}"/>
          </ac:graphicFrameMkLst>
        </pc:graphicFrameChg>
        <pc:picChg chg="add mod">
          <ac:chgData name="Madhu v" userId="8b840a8074eb37f8" providerId="LiveId" clId="{5AD4977C-A760-404C-AD3A-B2D8A2C879C5}" dt="2024-03-25T06:36:21.825" v="252" actId="1038"/>
          <ac:picMkLst>
            <pc:docMk/>
            <pc:sldMk cId="1177071572" sldId="303"/>
            <ac:picMk id="7" creationId="{81C9DFAC-62C0-1A7F-E5E3-34660FAC21D1}"/>
          </ac:picMkLst>
        </pc:picChg>
      </pc:sldChg>
      <pc:sldChg chg="addSp modSp add mod modTransition">
        <pc:chgData name="Madhu v" userId="8b840a8074eb37f8" providerId="LiveId" clId="{5AD4977C-A760-404C-AD3A-B2D8A2C879C5}" dt="2024-03-25T06:57:32.485" v="1914"/>
        <pc:sldMkLst>
          <pc:docMk/>
          <pc:sldMk cId="171382692" sldId="304"/>
        </pc:sldMkLst>
        <pc:spChg chg="mod">
          <ac:chgData name="Madhu v" userId="8b840a8074eb37f8" providerId="LiveId" clId="{5AD4977C-A760-404C-AD3A-B2D8A2C879C5}" dt="2024-03-25T06:42:04.525" v="527" actId="1037"/>
          <ac:spMkLst>
            <pc:docMk/>
            <pc:sldMk cId="171382692" sldId="304"/>
            <ac:spMk id="4" creationId="{8753A2AE-2F15-EC58-F846-CA770CD12BB9}"/>
          </ac:spMkLst>
        </pc:spChg>
        <pc:picChg chg="add mod">
          <ac:chgData name="Madhu v" userId="8b840a8074eb37f8" providerId="LiveId" clId="{5AD4977C-A760-404C-AD3A-B2D8A2C879C5}" dt="2024-03-25T06:42:16.646" v="532" actId="1038"/>
          <ac:picMkLst>
            <pc:docMk/>
            <pc:sldMk cId="171382692" sldId="304"/>
            <ac:picMk id="2" creationId="{1F7B8FA1-CCF0-BA40-DC23-81D9FA7421E3}"/>
          </ac:picMkLst>
        </pc:picChg>
      </pc:sldChg>
      <pc:sldChg chg="addSp modSp add mod modTransition">
        <pc:chgData name="Madhu v" userId="8b840a8074eb37f8" providerId="LiveId" clId="{5AD4977C-A760-404C-AD3A-B2D8A2C879C5}" dt="2024-03-25T06:57:32.485" v="1914"/>
        <pc:sldMkLst>
          <pc:docMk/>
          <pc:sldMk cId="3452211310" sldId="305"/>
        </pc:sldMkLst>
        <pc:spChg chg="mod">
          <ac:chgData name="Madhu v" userId="8b840a8074eb37f8" providerId="LiveId" clId="{5AD4977C-A760-404C-AD3A-B2D8A2C879C5}" dt="2024-03-25T06:40:53.602" v="458" actId="1038"/>
          <ac:spMkLst>
            <pc:docMk/>
            <pc:sldMk cId="3452211310" sldId="305"/>
            <ac:spMk id="4" creationId="{8753A2AE-2F15-EC58-F846-CA770CD12BB9}"/>
          </ac:spMkLst>
        </pc:spChg>
        <pc:picChg chg="add mod">
          <ac:chgData name="Madhu v" userId="8b840a8074eb37f8" providerId="LiveId" clId="{5AD4977C-A760-404C-AD3A-B2D8A2C879C5}" dt="2024-03-25T06:40:41.533" v="448" actId="14100"/>
          <ac:picMkLst>
            <pc:docMk/>
            <pc:sldMk cId="3452211310" sldId="305"/>
            <ac:picMk id="2" creationId="{FF65B593-140B-7469-9D18-7DF1A9AAB4FE}"/>
          </ac:picMkLst>
        </pc:picChg>
      </pc:sldChg>
      <pc:sldChg chg="addSp modSp add mod modTransition">
        <pc:chgData name="Madhu v" userId="8b840a8074eb37f8" providerId="LiveId" clId="{5AD4977C-A760-404C-AD3A-B2D8A2C879C5}" dt="2024-03-25T06:57:32.485" v="1914"/>
        <pc:sldMkLst>
          <pc:docMk/>
          <pc:sldMk cId="721192140" sldId="306"/>
        </pc:sldMkLst>
        <pc:spChg chg="mod">
          <ac:chgData name="Madhu v" userId="8b840a8074eb37f8" providerId="LiveId" clId="{5AD4977C-A760-404C-AD3A-B2D8A2C879C5}" dt="2024-03-25T06:38:31.658" v="384" actId="1038"/>
          <ac:spMkLst>
            <pc:docMk/>
            <pc:sldMk cId="721192140" sldId="306"/>
            <ac:spMk id="4" creationId="{8753A2AE-2F15-EC58-F846-CA770CD12BB9}"/>
          </ac:spMkLst>
        </pc:spChg>
        <pc:picChg chg="add mod">
          <ac:chgData name="Madhu v" userId="8b840a8074eb37f8" providerId="LiveId" clId="{5AD4977C-A760-404C-AD3A-B2D8A2C879C5}" dt="2024-03-25T06:39:24.540" v="391" actId="14100"/>
          <ac:picMkLst>
            <pc:docMk/>
            <pc:sldMk cId="721192140" sldId="306"/>
            <ac:picMk id="2" creationId="{5823505C-35BA-8698-5BBE-B3E067EC80F7}"/>
          </ac:picMkLst>
        </pc:picChg>
      </pc:sldChg>
      <pc:sldChg chg="addSp modSp add mod modTransition">
        <pc:chgData name="Madhu v" userId="8b840a8074eb37f8" providerId="LiveId" clId="{5AD4977C-A760-404C-AD3A-B2D8A2C879C5}" dt="2024-03-25T06:57:32.485" v="1914"/>
        <pc:sldMkLst>
          <pc:docMk/>
          <pc:sldMk cId="3391404769" sldId="307"/>
        </pc:sldMkLst>
        <pc:spChg chg="mod">
          <ac:chgData name="Madhu v" userId="8b840a8074eb37f8" providerId="LiveId" clId="{5AD4977C-A760-404C-AD3A-B2D8A2C879C5}" dt="2024-03-25T06:38:08.582" v="332" actId="1037"/>
          <ac:spMkLst>
            <pc:docMk/>
            <pc:sldMk cId="3391404769" sldId="307"/>
            <ac:spMk id="4" creationId="{8753A2AE-2F15-EC58-F846-CA770CD12BB9}"/>
          </ac:spMkLst>
        </pc:spChg>
        <pc:picChg chg="add mod">
          <ac:chgData name="Madhu v" userId="8b840a8074eb37f8" providerId="LiveId" clId="{5AD4977C-A760-404C-AD3A-B2D8A2C879C5}" dt="2024-03-25T06:38:01.870" v="316" actId="1038"/>
          <ac:picMkLst>
            <pc:docMk/>
            <pc:sldMk cId="3391404769" sldId="307"/>
            <ac:picMk id="2" creationId="{7B6E82C0-A279-D98A-D93F-98F5D0B3B918}"/>
          </ac:picMkLst>
        </pc:picChg>
      </pc:sldChg>
      <pc:sldChg chg="addSp delSp modSp add mod modTransition">
        <pc:chgData name="Madhu v" userId="8b840a8074eb37f8" providerId="LiveId" clId="{5AD4977C-A760-404C-AD3A-B2D8A2C879C5}" dt="2024-03-25T06:57:32.485" v="1914"/>
        <pc:sldMkLst>
          <pc:docMk/>
          <pc:sldMk cId="3511334389" sldId="308"/>
        </pc:sldMkLst>
        <pc:spChg chg="del">
          <ac:chgData name="Madhu v" userId="8b840a8074eb37f8" providerId="LiveId" clId="{5AD4977C-A760-404C-AD3A-B2D8A2C879C5}" dt="2024-03-25T06:43:09.356" v="534" actId="478"/>
          <ac:spMkLst>
            <pc:docMk/>
            <pc:sldMk cId="3511334389" sldId="308"/>
            <ac:spMk id="2" creationId="{7C3F78D0-2833-C33B-6FD7-CC17666B8241}"/>
          </ac:spMkLst>
        </pc:spChg>
        <pc:spChg chg="mod">
          <ac:chgData name="Madhu v" userId="8b840a8074eb37f8" providerId="LiveId" clId="{5AD4977C-A760-404C-AD3A-B2D8A2C879C5}" dt="2024-03-25T06:43:50.803" v="617" actId="1035"/>
          <ac:spMkLst>
            <pc:docMk/>
            <pc:sldMk cId="3511334389" sldId="308"/>
            <ac:spMk id="3" creationId="{FF696C5A-1715-D0E8-135F-3A246B629495}"/>
          </ac:spMkLst>
        </pc:spChg>
        <pc:spChg chg="add del mod">
          <ac:chgData name="Madhu v" userId="8b840a8074eb37f8" providerId="LiveId" clId="{5AD4977C-A760-404C-AD3A-B2D8A2C879C5}" dt="2024-03-25T06:43:11.987" v="535" actId="478"/>
          <ac:spMkLst>
            <pc:docMk/>
            <pc:sldMk cId="3511334389" sldId="308"/>
            <ac:spMk id="5" creationId="{137E9A46-BBC3-DFAB-BA54-D01A2A850A2C}"/>
          </ac:spMkLst>
        </pc:spChg>
        <pc:picChg chg="add del mod">
          <ac:chgData name="Madhu v" userId="8b840a8074eb37f8" providerId="LiveId" clId="{5AD4977C-A760-404C-AD3A-B2D8A2C879C5}" dt="2024-03-25T06:44:47.751" v="619" actId="478"/>
          <ac:picMkLst>
            <pc:docMk/>
            <pc:sldMk cId="3511334389" sldId="308"/>
            <ac:picMk id="7" creationId="{3EF1E985-26F3-9115-96F0-CF36D50C912E}"/>
          </ac:picMkLst>
        </pc:picChg>
        <pc:picChg chg="add mod">
          <ac:chgData name="Madhu v" userId="8b840a8074eb37f8" providerId="LiveId" clId="{5AD4977C-A760-404C-AD3A-B2D8A2C879C5}" dt="2024-03-25T06:45:27.928" v="646" actId="1036"/>
          <ac:picMkLst>
            <pc:docMk/>
            <pc:sldMk cId="3511334389" sldId="308"/>
            <ac:picMk id="9" creationId="{ABECFC56-7A89-8640-F190-797893248DAE}"/>
          </ac:picMkLst>
        </pc:picChg>
      </pc:sldChg>
      <pc:sldChg chg="addSp delSp modSp add mod modTransition">
        <pc:chgData name="Madhu v" userId="8b840a8074eb37f8" providerId="LiveId" clId="{5AD4977C-A760-404C-AD3A-B2D8A2C879C5}" dt="2024-03-25T06:57:32.485" v="1914"/>
        <pc:sldMkLst>
          <pc:docMk/>
          <pc:sldMk cId="2003507055" sldId="309"/>
        </pc:sldMkLst>
        <pc:picChg chg="add mod modCrop">
          <ac:chgData name="Madhu v" userId="8b840a8074eb37f8" providerId="LiveId" clId="{5AD4977C-A760-404C-AD3A-B2D8A2C879C5}" dt="2024-03-25T06:47:36.212" v="688" actId="1037"/>
          <ac:picMkLst>
            <pc:docMk/>
            <pc:sldMk cId="2003507055" sldId="309"/>
            <ac:picMk id="4" creationId="{48A38ACB-9D54-2677-A7C2-B6143D55A883}"/>
          </ac:picMkLst>
        </pc:picChg>
        <pc:picChg chg="add mod modCrop">
          <ac:chgData name="Madhu v" userId="8b840a8074eb37f8" providerId="LiveId" clId="{5AD4977C-A760-404C-AD3A-B2D8A2C879C5}" dt="2024-03-25T06:47:41.529" v="689" actId="14100"/>
          <ac:picMkLst>
            <pc:docMk/>
            <pc:sldMk cId="2003507055" sldId="309"/>
            <ac:picMk id="6" creationId="{5C72798C-DF77-3608-E2C3-B624CE5F14A2}"/>
          </ac:picMkLst>
        </pc:picChg>
        <pc:picChg chg="del">
          <ac:chgData name="Madhu v" userId="8b840a8074eb37f8" providerId="LiveId" clId="{5AD4977C-A760-404C-AD3A-B2D8A2C879C5}" dt="2024-03-25T06:45:36.798" v="648" actId="478"/>
          <ac:picMkLst>
            <pc:docMk/>
            <pc:sldMk cId="2003507055" sldId="309"/>
            <ac:picMk id="9" creationId="{ABECFC56-7A89-8640-F190-797893248DAE}"/>
          </ac:picMkLst>
        </pc:picChg>
        <pc:cxnChg chg="add del mod">
          <ac:chgData name="Madhu v" userId="8b840a8074eb37f8" providerId="LiveId" clId="{5AD4977C-A760-404C-AD3A-B2D8A2C879C5}" dt="2024-03-25T06:48:38.556" v="746" actId="478"/>
          <ac:cxnSpMkLst>
            <pc:docMk/>
            <pc:sldMk cId="2003507055" sldId="309"/>
            <ac:cxnSpMk id="8" creationId="{3940C8BB-7AAC-0EB4-258C-9169788155F1}"/>
          </ac:cxnSpMkLst>
        </pc:cxnChg>
      </pc:sldChg>
      <pc:sldChg chg="addSp delSp modSp add mod modTransition">
        <pc:chgData name="Madhu v" userId="8b840a8074eb37f8" providerId="LiveId" clId="{5AD4977C-A760-404C-AD3A-B2D8A2C879C5}" dt="2024-03-25T06:57:32.485" v="1914"/>
        <pc:sldMkLst>
          <pc:docMk/>
          <pc:sldMk cId="747846112" sldId="310"/>
        </pc:sldMkLst>
        <pc:spChg chg="mod">
          <ac:chgData name="Madhu v" userId="8b840a8074eb37f8" providerId="LiveId" clId="{5AD4977C-A760-404C-AD3A-B2D8A2C879C5}" dt="2024-03-25T06:49:28.885" v="788" actId="1037"/>
          <ac:spMkLst>
            <pc:docMk/>
            <pc:sldMk cId="747846112" sldId="310"/>
            <ac:spMk id="3" creationId="{FF696C5A-1715-D0E8-135F-3A246B629495}"/>
          </ac:spMkLst>
        </pc:spChg>
        <pc:picChg chg="del">
          <ac:chgData name="Madhu v" userId="8b840a8074eb37f8" providerId="LiveId" clId="{5AD4977C-A760-404C-AD3A-B2D8A2C879C5}" dt="2024-03-25T06:49:30.878" v="789" actId="478"/>
          <ac:picMkLst>
            <pc:docMk/>
            <pc:sldMk cId="747846112" sldId="310"/>
            <ac:picMk id="4" creationId="{48A38ACB-9D54-2677-A7C2-B6143D55A883}"/>
          </ac:picMkLst>
        </pc:picChg>
        <pc:picChg chg="add mod modCrop">
          <ac:chgData name="Madhu v" userId="8b840a8074eb37f8" providerId="LiveId" clId="{5AD4977C-A760-404C-AD3A-B2D8A2C879C5}" dt="2024-03-25T06:50:31.932" v="849" actId="1035"/>
          <ac:picMkLst>
            <pc:docMk/>
            <pc:sldMk cId="747846112" sldId="310"/>
            <ac:picMk id="5" creationId="{84794A3E-C02C-9F32-0DA0-A38384B40640}"/>
          </ac:picMkLst>
        </pc:picChg>
        <pc:picChg chg="del">
          <ac:chgData name="Madhu v" userId="8b840a8074eb37f8" providerId="LiveId" clId="{5AD4977C-A760-404C-AD3A-B2D8A2C879C5}" dt="2024-03-25T06:49:32.083" v="790" actId="478"/>
          <ac:picMkLst>
            <pc:docMk/>
            <pc:sldMk cId="747846112" sldId="310"/>
            <ac:picMk id="6" creationId="{5C72798C-DF77-3608-E2C3-B624CE5F14A2}"/>
          </ac:picMkLst>
        </pc:picChg>
      </pc:sldChg>
      <pc:sldChg chg="modSp add mod ord modTransition">
        <pc:chgData name="Madhu v" userId="8b840a8074eb37f8" providerId="LiveId" clId="{5AD4977C-A760-404C-AD3A-B2D8A2C879C5}" dt="2024-03-25T06:57:32.485" v="1914"/>
        <pc:sldMkLst>
          <pc:docMk/>
          <pc:sldMk cId="3073300178" sldId="311"/>
        </pc:sldMkLst>
        <pc:spChg chg="mod">
          <ac:chgData name="Madhu v" userId="8b840a8074eb37f8" providerId="LiveId" clId="{5AD4977C-A760-404C-AD3A-B2D8A2C879C5}" dt="2024-03-25T06:50:57.886" v="873" actId="20577"/>
          <ac:spMkLst>
            <pc:docMk/>
            <pc:sldMk cId="3073300178" sldId="311"/>
            <ac:spMk id="2" creationId="{229043B9-3CE2-B347-4E10-37383E9DD2FD}"/>
          </ac:spMkLst>
        </pc:spChg>
        <pc:spChg chg="mod">
          <ac:chgData name="Madhu v" userId="8b840a8074eb37f8" providerId="LiveId" clId="{5AD4977C-A760-404C-AD3A-B2D8A2C879C5}" dt="2024-03-25T06:55:01.276" v="1905" actId="1035"/>
          <ac:spMkLst>
            <pc:docMk/>
            <pc:sldMk cId="3073300178" sldId="311"/>
            <ac:spMk id="3" creationId="{C2AD0853-1880-2A29-F75B-3AA2822B0331}"/>
          </ac:spMkLst>
        </pc:spChg>
      </pc:sldChg>
      <pc:sldMasterChg chg="modTransition modSldLayout">
        <pc:chgData name="Madhu v" userId="8b840a8074eb37f8" providerId="LiveId" clId="{5AD4977C-A760-404C-AD3A-B2D8A2C879C5}" dt="2024-03-25T06:57:32.485" v="1914"/>
        <pc:sldMasterMkLst>
          <pc:docMk/>
          <pc:sldMasterMk cId="0" sldId="2147483677"/>
        </pc:sldMasterMkLst>
        <pc:sldLayoutChg chg="modTransition">
          <pc:chgData name="Madhu v" userId="8b840a8074eb37f8" providerId="LiveId" clId="{5AD4977C-A760-404C-AD3A-B2D8A2C879C5}" dt="2024-03-25T06:57:32.485" v="1914"/>
          <pc:sldLayoutMkLst>
            <pc:docMk/>
            <pc:sldMasterMk cId="0" sldId="2147483677"/>
            <pc:sldLayoutMk cId="0" sldId="2147483648"/>
          </pc:sldLayoutMkLst>
        </pc:sldLayoutChg>
        <pc:sldLayoutChg chg="modTransition">
          <pc:chgData name="Madhu v" userId="8b840a8074eb37f8" providerId="LiveId" clId="{5AD4977C-A760-404C-AD3A-B2D8A2C879C5}" dt="2024-03-25T06:57:32.485" v="1914"/>
          <pc:sldLayoutMkLst>
            <pc:docMk/>
            <pc:sldMasterMk cId="0" sldId="2147483677"/>
            <pc:sldLayoutMk cId="0" sldId="2147483649"/>
          </pc:sldLayoutMkLst>
        </pc:sldLayoutChg>
        <pc:sldLayoutChg chg="modTransition">
          <pc:chgData name="Madhu v" userId="8b840a8074eb37f8" providerId="LiveId" clId="{5AD4977C-A760-404C-AD3A-B2D8A2C879C5}" dt="2024-03-25T06:57:32.485" v="1914"/>
          <pc:sldLayoutMkLst>
            <pc:docMk/>
            <pc:sldMasterMk cId="0" sldId="2147483677"/>
            <pc:sldLayoutMk cId="0" sldId="2147483658"/>
          </pc:sldLayoutMkLst>
        </pc:sldLayoutChg>
        <pc:sldLayoutChg chg="modTransition">
          <pc:chgData name="Madhu v" userId="8b840a8074eb37f8" providerId="LiveId" clId="{5AD4977C-A760-404C-AD3A-B2D8A2C879C5}" dt="2024-03-25T06:57:32.485" v="1914"/>
          <pc:sldLayoutMkLst>
            <pc:docMk/>
            <pc:sldMasterMk cId="0" sldId="2147483677"/>
            <pc:sldLayoutMk cId="0" sldId="2147483668"/>
          </pc:sldLayoutMkLst>
        </pc:sldLayoutChg>
        <pc:sldLayoutChg chg="modTransition">
          <pc:chgData name="Madhu v" userId="8b840a8074eb37f8" providerId="LiveId" clId="{5AD4977C-A760-404C-AD3A-B2D8A2C879C5}" dt="2024-03-25T06:57:32.485" v="1914"/>
          <pc:sldLayoutMkLst>
            <pc:docMk/>
            <pc:sldMasterMk cId="0" sldId="2147483677"/>
            <pc:sldLayoutMk cId="0" sldId="2147483674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image" Target="../media/image15.jpeg"/><Relationship Id="rId4" Type="http://schemas.openxmlformats.org/officeDocument/2006/relationships/image" Target="../media/image18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D539AF-758F-47B4-B483-4998D9F32BF6}" type="doc">
      <dgm:prSet loTypeId="urn:microsoft.com/office/officeart/2008/layout/AccentedPicture" loCatId="picture" qsTypeId="urn:microsoft.com/office/officeart/2005/8/quickstyle/simple1" qsCatId="simple" csTypeId="urn:microsoft.com/office/officeart/2005/8/colors/accent1_2" csCatId="accent1" phldr="1"/>
      <dgm:spPr/>
    </dgm:pt>
    <dgm:pt modelId="{C05A9CFB-94EF-4DD2-951E-E2B5316CC5C0}">
      <dgm:prSet phldrT="[Text]" phldr="1"/>
      <dgm:spPr/>
      <dgm:t>
        <a:bodyPr/>
        <a:lstStyle/>
        <a:p>
          <a:endParaRPr lang="en-IN" dirty="0"/>
        </a:p>
      </dgm:t>
    </dgm:pt>
    <dgm:pt modelId="{6F9CC779-754D-438F-92CA-EA37B898E856}" type="parTrans" cxnId="{0BBECAEC-C39B-4F7E-91F3-C9D173928681}">
      <dgm:prSet/>
      <dgm:spPr/>
      <dgm:t>
        <a:bodyPr/>
        <a:lstStyle/>
        <a:p>
          <a:endParaRPr lang="en-IN"/>
        </a:p>
      </dgm:t>
    </dgm:pt>
    <dgm:pt modelId="{55DC300B-79A6-4549-8634-569083E27BEC}" type="sibTrans" cxnId="{0BBECAEC-C39B-4F7E-91F3-C9D173928681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9000" r="-99000"/>
          </a:stretch>
        </a:blipFill>
        <a:ln>
          <a:noFill/>
        </a:ln>
        <a:effectLst>
          <a:outerShdw blurRad="127000" dist="38100" dir="2700000" algn="ctr">
            <a:srgbClr val="000000">
              <a:alpha val="45000"/>
            </a:srgbClr>
          </a:outerShdw>
        </a:effectLst>
        <a:scene3d>
          <a:camera prst="perspectiveFront" fov="2700000">
            <a:rot lat="20376000" lon="1938000" rev="20112001"/>
          </a:camera>
          <a:lightRig rig="soft" dir="t">
            <a:rot lat="0" lon="0" rev="0"/>
          </a:lightRig>
        </a:scene3d>
        <a:sp3d prstMaterial="translucentPowder">
          <a:bevelT w="203200" h="50800" prst="softRound"/>
        </a:sp3d>
      </dgm:spPr>
      <dgm:t>
        <a:bodyPr/>
        <a:lstStyle/>
        <a:p>
          <a:endParaRPr lang="en-IN"/>
        </a:p>
      </dgm:t>
      <dgm:extLst>
        <a:ext uri="{E40237B7-FDA0-4F09-8148-C483321AD2D9}">
          <dgm14:cNvPr xmlns:dgm14="http://schemas.microsoft.com/office/drawing/2010/diagram" id="0" name="" descr="3 Cyber Attacks that Didn't Get Enough Attention in 2021 (But Probably  Should Have)">
            <a:extLst>
              <a:ext uri="{FF2B5EF4-FFF2-40B4-BE49-F238E27FC236}">
                <a16:creationId xmlns:a16="http://schemas.microsoft.com/office/drawing/2014/main" id="{90A2DEBC-7543-2100-4A9E-8DE9A166414D}"/>
              </a:ext>
            </a:extLst>
          </dgm14:cNvPr>
        </a:ext>
      </dgm:extLst>
    </dgm:pt>
    <dgm:pt modelId="{3FB1FCB2-490A-4F42-922C-86B7B612E11E}" type="pres">
      <dgm:prSet presAssocID="{88D539AF-758F-47B4-B483-4998D9F32BF6}" presName="Name0" presStyleCnt="0">
        <dgm:presLayoutVars>
          <dgm:dir/>
        </dgm:presLayoutVars>
      </dgm:prSet>
      <dgm:spPr/>
    </dgm:pt>
    <dgm:pt modelId="{D4573CFF-1B9C-471B-965A-683A6757F841}" type="pres">
      <dgm:prSet presAssocID="{55DC300B-79A6-4549-8634-569083E27BEC}" presName="picture_1" presStyleLbl="bgImgPlace1" presStyleIdx="0" presStyleCnt="1" custScaleX="67085" custScaleY="112827" custLinFactNeighborX="21762" custLinFactNeighborY="-457"/>
      <dgm:spPr/>
    </dgm:pt>
    <dgm:pt modelId="{3B86CA2A-6F07-4576-ACC3-15BF61C7E57A}" type="pres">
      <dgm:prSet presAssocID="{C05A9CFB-94EF-4DD2-951E-E2B5316CC5C0}" presName="text_1" presStyleLbl="node1" presStyleIdx="0" presStyleCnt="0" custFlipVert="0" custScaleX="129870" custScaleY="4692">
        <dgm:presLayoutVars>
          <dgm:bulletEnabled val="1"/>
        </dgm:presLayoutVars>
      </dgm:prSet>
      <dgm:spPr/>
    </dgm:pt>
    <dgm:pt modelId="{BDC33ABD-8DC2-4780-8A4D-82804769ACF1}" type="pres">
      <dgm:prSet presAssocID="{88D539AF-758F-47B4-B483-4998D9F32BF6}" presName="maxNode" presStyleCnt="0"/>
      <dgm:spPr/>
    </dgm:pt>
    <dgm:pt modelId="{6042AEA3-97F8-470E-97CB-7F83D304D541}" type="pres">
      <dgm:prSet presAssocID="{88D539AF-758F-47B4-B483-4998D9F32BF6}" presName="Name33" presStyleCnt="0"/>
      <dgm:spPr/>
    </dgm:pt>
  </dgm:ptLst>
  <dgm:cxnLst>
    <dgm:cxn modelId="{4007EA02-EA45-4ED0-BC4F-536C5172CFE9}" type="presOf" srcId="{88D539AF-758F-47B4-B483-4998D9F32BF6}" destId="{3FB1FCB2-490A-4F42-922C-86B7B612E11E}" srcOrd="0" destOrd="0" presId="urn:microsoft.com/office/officeart/2008/layout/AccentedPicture"/>
    <dgm:cxn modelId="{8DFA916A-17FE-4349-B2E8-20723EBE577A}" type="presOf" srcId="{C05A9CFB-94EF-4DD2-951E-E2B5316CC5C0}" destId="{3B86CA2A-6F07-4576-ACC3-15BF61C7E57A}" srcOrd="0" destOrd="0" presId="urn:microsoft.com/office/officeart/2008/layout/AccentedPicture"/>
    <dgm:cxn modelId="{C922C999-B741-46D1-94BE-F2CCEC61ABDC}" type="presOf" srcId="{55DC300B-79A6-4549-8634-569083E27BEC}" destId="{D4573CFF-1B9C-471B-965A-683A6757F841}" srcOrd="0" destOrd="0" presId="urn:microsoft.com/office/officeart/2008/layout/AccentedPicture"/>
    <dgm:cxn modelId="{0BBECAEC-C39B-4F7E-91F3-C9D173928681}" srcId="{88D539AF-758F-47B4-B483-4998D9F32BF6}" destId="{C05A9CFB-94EF-4DD2-951E-E2B5316CC5C0}" srcOrd="0" destOrd="0" parTransId="{6F9CC779-754D-438F-92CA-EA37B898E856}" sibTransId="{55DC300B-79A6-4549-8634-569083E27BEC}"/>
    <dgm:cxn modelId="{2004CE74-59ED-438B-BE75-821D7A68FD52}" type="presParOf" srcId="{3FB1FCB2-490A-4F42-922C-86B7B612E11E}" destId="{D4573CFF-1B9C-471B-965A-683A6757F841}" srcOrd="0" destOrd="0" presId="urn:microsoft.com/office/officeart/2008/layout/AccentedPicture"/>
    <dgm:cxn modelId="{D1FB43EA-70F6-4343-97B0-882F364439D1}" type="presParOf" srcId="{3FB1FCB2-490A-4F42-922C-86B7B612E11E}" destId="{3B86CA2A-6F07-4576-ACC3-15BF61C7E57A}" srcOrd="1" destOrd="0" presId="urn:microsoft.com/office/officeart/2008/layout/AccentedPicture"/>
    <dgm:cxn modelId="{803B055C-327D-4508-8C05-5429E6DD98D5}" type="presParOf" srcId="{3FB1FCB2-490A-4F42-922C-86B7B612E11E}" destId="{BDC33ABD-8DC2-4780-8A4D-82804769ACF1}" srcOrd="2" destOrd="0" presId="urn:microsoft.com/office/officeart/2008/layout/AccentedPicture"/>
    <dgm:cxn modelId="{28AF33F8-7102-4186-B97A-317C33995D42}" type="presParOf" srcId="{BDC33ABD-8DC2-4780-8A4D-82804769ACF1}" destId="{6042AEA3-97F8-470E-97CB-7F83D304D541}" srcOrd="0" destOrd="0" presId="urn:microsoft.com/office/officeart/2008/layout/AccentedPi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9F0B50-666A-42FC-B636-00C11493B205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780927EB-07F5-4B54-BF93-4EC11ABE03E5}">
      <dgm:prSet phldrT="[Text]"/>
      <dgm:spPr/>
      <dgm:t>
        <a:bodyPr/>
        <a:lstStyle/>
        <a:p>
          <a:r>
            <a:rPr lang="en-US" dirty="0"/>
            <a:t>BernoulinNB</a:t>
          </a:r>
          <a:endParaRPr lang="en-IN" dirty="0"/>
        </a:p>
      </dgm:t>
    </dgm:pt>
    <dgm:pt modelId="{634C96E1-A7FE-42D3-B322-C46A4D92571D}" type="parTrans" cxnId="{D649FEE5-A3F6-4660-96DF-8497F428235D}">
      <dgm:prSet/>
      <dgm:spPr/>
      <dgm:t>
        <a:bodyPr/>
        <a:lstStyle/>
        <a:p>
          <a:endParaRPr lang="en-IN"/>
        </a:p>
      </dgm:t>
    </dgm:pt>
    <dgm:pt modelId="{D57C8105-1F45-4A81-A1E9-57296486180B}" type="sibTrans" cxnId="{D649FEE5-A3F6-4660-96DF-8497F428235D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0" r="-40000"/>
          </a:stretch>
        </a:blipFill>
      </dgm:spPr>
      <dgm:t>
        <a:bodyPr/>
        <a:lstStyle/>
        <a:p>
          <a:endParaRPr lang="en-IN"/>
        </a:p>
      </dgm:t>
      <dgm:extLst>
        <a:ext uri="{E40237B7-FDA0-4F09-8148-C483321AD2D9}">
          <dgm14:cNvPr xmlns:dgm14="http://schemas.microsoft.com/office/drawing/2010/diagram" id="0" name="" descr="3 Types of Network Attacks to Watch Out For | Tripwire">
            <a:extLst>
              <a:ext uri="{FF2B5EF4-FFF2-40B4-BE49-F238E27FC236}">
                <a16:creationId xmlns:a16="http://schemas.microsoft.com/office/drawing/2014/main" id="{E7160FF2-7421-DC9A-A80C-213D5576D8BB}"/>
              </a:ext>
            </a:extLst>
          </dgm14:cNvPr>
        </a:ext>
      </dgm:extLst>
    </dgm:pt>
    <dgm:pt modelId="{F540E435-4967-4805-8FEC-4FB6DBE3B63E}">
      <dgm:prSet phldrT="[Text]"/>
      <dgm:spPr/>
      <dgm:t>
        <a:bodyPr/>
        <a:lstStyle/>
        <a:p>
          <a:r>
            <a:rPr lang="en-US" dirty="0"/>
            <a:t>Rando forest Classifier</a:t>
          </a:r>
          <a:endParaRPr lang="en-IN" dirty="0"/>
        </a:p>
      </dgm:t>
    </dgm:pt>
    <dgm:pt modelId="{1D92C99F-01CC-41D9-BA56-9C92B01A7014}" type="parTrans" cxnId="{56F3C598-FCF2-45A1-BE1F-945D04E9E693}">
      <dgm:prSet/>
      <dgm:spPr/>
      <dgm:t>
        <a:bodyPr/>
        <a:lstStyle/>
        <a:p>
          <a:endParaRPr lang="en-IN"/>
        </a:p>
      </dgm:t>
    </dgm:pt>
    <dgm:pt modelId="{C9FF9336-E13E-4BB4-AC03-8945B0D1140E}" type="sibTrans" cxnId="{56F3C598-FCF2-45A1-BE1F-945D04E9E693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  <dgm:t>
        <a:bodyPr/>
        <a:lstStyle/>
        <a:p>
          <a:endParaRPr lang="en-IN"/>
        </a:p>
      </dgm:t>
    </dgm:pt>
    <dgm:pt modelId="{559C04C4-3E72-42FC-88EF-12D19538291E}">
      <dgm:prSet phldrT="[Text]"/>
      <dgm:spPr/>
      <dgm:t>
        <a:bodyPr/>
        <a:lstStyle/>
        <a:p>
          <a:r>
            <a:rPr lang="en-US" dirty="0"/>
            <a:t>Ridge Classifier</a:t>
          </a:r>
          <a:endParaRPr lang="en-IN" dirty="0"/>
        </a:p>
      </dgm:t>
    </dgm:pt>
    <dgm:pt modelId="{63F961EC-B634-4189-968B-ECC00273A298}" type="parTrans" cxnId="{14B5365F-0153-4A48-8A07-EBEC8BDBC12F}">
      <dgm:prSet/>
      <dgm:spPr/>
      <dgm:t>
        <a:bodyPr/>
        <a:lstStyle/>
        <a:p>
          <a:endParaRPr lang="en-IN"/>
        </a:p>
      </dgm:t>
    </dgm:pt>
    <dgm:pt modelId="{F45907E2-4CDA-49C2-8F78-2ED7D9BE18C5}" type="sibTrans" cxnId="{14B5365F-0153-4A48-8A07-EBEC8BDBC12F}">
      <dgm:prSet/>
      <dgm:spPr>
        <a:blipFill>
          <a:blip xmlns:r="http://schemas.openxmlformats.org/officeDocument/2006/relationships" r:embed="rId3"/>
          <a:srcRect/>
          <a:stretch>
            <a:fillRect l="-42000" r="-42000"/>
          </a:stretch>
        </a:blipFill>
      </dgm:spPr>
      <dgm:t>
        <a:bodyPr/>
        <a:lstStyle/>
        <a:p>
          <a:endParaRPr lang="en-IN"/>
        </a:p>
      </dgm:t>
    </dgm:pt>
    <dgm:pt modelId="{C5402FEF-2135-4F1C-86EF-80CC3D9D2480}">
      <dgm:prSet phldrT="[Text]"/>
      <dgm:spPr/>
      <dgm:t>
        <a:bodyPr/>
        <a:lstStyle/>
        <a:p>
          <a:endParaRPr lang="en-IN" dirty="0"/>
        </a:p>
      </dgm:t>
    </dgm:pt>
    <dgm:pt modelId="{FB5D8D2D-70F7-4276-AEA7-12FCE53443F1}" type="parTrans" cxnId="{5372C65B-6215-48EB-B8FF-32A2892EEC53}">
      <dgm:prSet/>
      <dgm:spPr/>
      <dgm:t>
        <a:bodyPr/>
        <a:lstStyle/>
        <a:p>
          <a:endParaRPr lang="en-IN"/>
        </a:p>
      </dgm:t>
    </dgm:pt>
    <dgm:pt modelId="{069DD3D4-297A-4EF7-9816-36EC30E6049F}" type="sibTrans" cxnId="{5372C65B-6215-48EB-B8FF-32A2892EEC53}">
      <dgm:prSet/>
      <dgm:spPr>
        <a:blipFill>
          <a:blip xmlns:r="http://schemas.openxmlformats.org/officeDocument/2006/relationships" r:embed="rId4"/>
          <a:srcRect/>
          <a:stretch>
            <a:fillRect l="-31000" r="-31000"/>
          </a:stretch>
        </a:blipFill>
      </dgm:spPr>
      <dgm:t>
        <a:bodyPr/>
        <a:lstStyle/>
        <a:p>
          <a:endParaRPr lang="en-IN"/>
        </a:p>
      </dgm:t>
    </dgm:pt>
    <dgm:pt modelId="{5422F995-7B88-4D1E-8868-B8B85CD77BA1}" type="pres">
      <dgm:prSet presAssocID="{629F0B50-666A-42FC-B636-00C11493B205}" presName="Name0" presStyleCnt="0">
        <dgm:presLayoutVars>
          <dgm:chMax val="7"/>
          <dgm:chPref val="7"/>
          <dgm:dir/>
        </dgm:presLayoutVars>
      </dgm:prSet>
      <dgm:spPr/>
    </dgm:pt>
    <dgm:pt modelId="{E2A09975-8BF1-4E5C-8924-785DD8194AE0}" type="pres">
      <dgm:prSet presAssocID="{629F0B50-666A-42FC-B636-00C11493B205}" presName="Name1" presStyleCnt="0"/>
      <dgm:spPr/>
    </dgm:pt>
    <dgm:pt modelId="{1DD13BEE-0776-479F-9F40-C779A8FAD07C}" type="pres">
      <dgm:prSet presAssocID="{069DD3D4-297A-4EF7-9816-36EC30E6049F}" presName="picture_1" presStyleCnt="0"/>
      <dgm:spPr/>
    </dgm:pt>
    <dgm:pt modelId="{5D17C06C-3A43-428A-B5D0-84D89B199F94}" type="pres">
      <dgm:prSet presAssocID="{069DD3D4-297A-4EF7-9816-36EC30E6049F}" presName="pictureRepeatNode" presStyleLbl="alignImgPlace1" presStyleIdx="0" presStyleCnt="4"/>
      <dgm:spPr/>
    </dgm:pt>
    <dgm:pt modelId="{6AFEFCEF-10E0-421F-83CC-CB77EC469CA3}" type="pres">
      <dgm:prSet presAssocID="{C5402FEF-2135-4F1C-86EF-80CC3D9D2480}" presName="text_1" presStyleLbl="node1" presStyleIdx="0" presStyleCnt="0">
        <dgm:presLayoutVars>
          <dgm:bulletEnabled val="1"/>
        </dgm:presLayoutVars>
      </dgm:prSet>
      <dgm:spPr/>
    </dgm:pt>
    <dgm:pt modelId="{1877CB4A-DE0F-4D74-ACCC-17969495EB52}" type="pres">
      <dgm:prSet presAssocID="{D57C8105-1F45-4A81-A1E9-57296486180B}" presName="picture_2" presStyleCnt="0"/>
      <dgm:spPr/>
    </dgm:pt>
    <dgm:pt modelId="{4409F8DF-A913-4BC8-8237-3063F5003C9E}" type="pres">
      <dgm:prSet presAssocID="{D57C8105-1F45-4A81-A1E9-57296486180B}" presName="pictureRepeatNode" presStyleLbl="alignImgPlace1" presStyleIdx="1" presStyleCnt="4"/>
      <dgm:spPr/>
    </dgm:pt>
    <dgm:pt modelId="{3AC1A2A4-AB8C-4B90-AB12-CA8D3D766290}" type="pres">
      <dgm:prSet presAssocID="{780927EB-07F5-4B54-BF93-4EC11ABE03E5}" presName="line_2" presStyleLbl="parChTrans1D1" presStyleIdx="0" presStyleCnt="3"/>
      <dgm:spPr/>
    </dgm:pt>
    <dgm:pt modelId="{7F0DB802-BB17-43D9-B0BE-9094DBC631B0}" type="pres">
      <dgm:prSet presAssocID="{780927EB-07F5-4B54-BF93-4EC11ABE03E5}" presName="textparent_2" presStyleLbl="node1" presStyleIdx="0" presStyleCnt="0"/>
      <dgm:spPr/>
    </dgm:pt>
    <dgm:pt modelId="{2C7ADF1F-FB9C-4CB8-911F-BFCC56C76BEB}" type="pres">
      <dgm:prSet presAssocID="{780927EB-07F5-4B54-BF93-4EC11ABE03E5}" presName="text_2" presStyleLbl="revTx" presStyleIdx="0" presStyleCnt="3">
        <dgm:presLayoutVars>
          <dgm:bulletEnabled val="1"/>
        </dgm:presLayoutVars>
      </dgm:prSet>
      <dgm:spPr/>
    </dgm:pt>
    <dgm:pt modelId="{0C2D8720-EC21-4286-A4D1-DCA16A84C9FD}" type="pres">
      <dgm:prSet presAssocID="{C9FF9336-E13E-4BB4-AC03-8945B0D1140E}" presName="picture_3" presStyleCnt="0"/>
      <dgm:spPr/>
    </dgm:pt>
    <dgm:pt modelId="{B3730884-A420-4A2E-84BC-3678403AEA84}" type="pres">
      <dgm:prSet presAssocID="{C9FF9336-E13E-4BB4-AC03-8945B0D1140E}" presName="pictureRepeatNode" presStyleLbl="alignImgPlace1" presStyleIdx="2" presStyleCnt="4"/>
      <dgm:spPr/>
    </dgm:pt>
    <dgm:pt modelId="{C9A7F9A9-B3CD-4585-9C22-B2C849E437F5}" type="pres">
      <dgm:prSet presAssocID="{F540E435-4967-4805-8FEC-4FB6DBE3B63E}" presName="line_3" presStyleLbl="parChTrans1D1" presStyleIdx="1" presStyleCnt="3"/>
      <dgm:spPr/>
    </dgm:pt>
    <dgm:pt modelId="{22EAA48F-A5C0-4F14-AAC8-2F1829BC6E17}" type="pres">
      <dgm:prSet presAssocID="{F540E435-4967-4805-8FEC-4FB6DBE3B63E}" presName="textparent_3" presStyleLbl="node1" presStyleIdx="0" presStyleCnt="0"/>
      <dgm:spPr/>
    </dgm:pt>
    <dgm:pt modelId="{52F317B0-C286-4ECD-BDD8-D597CD506824}" type="pres">
      <dgm:prSet presAssocID="{F540E435-4967-4805-8FEC-4FB6DBE3B63E}" presName="text_3" presStyleLbl="revTx" presStyleIdx="1" presStyleCnt="3" custScaleX="158746">
        <dgm:presLayoutVars>
          <dgm:bulletEnabled val="1"/>
        </dgm:presLayoutVars>
      </dgm:prSet>
      <dgm:spPr/>
    </dgm:pt>
    <dgm:pt modelId="{5E6C4FD1-6BA1-417B-8E22-41E2C4AAFBD2}" type="pres">
      <dgm:prSet presAssocID="{F45907E2-4CDA-49C2-8F78-2ED7D9BE18C5}" presName="picture_4" presStyleCnt="0"/>
      <dgm:spPr/>
    </dgm:pt>
    <dgm:pt modelId="{83490214-62C2-4C9F-BD53-BE3F6555E694}" type="pres">
      <dgm:prSet presAssocID="{F45907E2-4CDA-49C2-8F78-2ED7D9BE18C5}" presName="pictureRepeatNode" presStyleLbl="alignImgPlace1" presStyleIdx="3" presStyleCnt="4"/>
      <dgm:spPr/>
    </dgm:pt>
    <dgm:pt modelId="{9C0FBF86-24D5-4816-9D99-2F5571C27E82}" type="pres">
      <dgm:prSet presAssocID="{559C04C4-3E72-42FC-88EF-12D19538291E}" presName="line_4" presStyleLbl="parChTrans1D1" presStyleIdx="2" presStyleCnt="3"/>
      <dgm:spPr/>
    </dgm:pt>
    <dgm:pt modelId="{F7EE9C26-198F-4317-9577-D014E27E4721}" type="pres">
      <dgm:prSet presAssocID="{559C04C4-3E72-42FC-88EF-12D19538291E}" presName="textparent_4" presStyleLbl="node1" presStyleIdx="0" presStyleCnt="0"/>
      <dgm:spPr/>
    </dgm:pt>
    <dgm:pt modelId="{9D81AE28-9E2E-4C8F-B5DE-3BA944F7BC4F}" type="pres">
      <dgm:prSet presAssocID="{559C04C4-3E72-42FC-88EF-12D19538291E}" presName="text_4" presStyleLbl="revTx" presStyleIdx="2" presStyleCnt="3">
        <dgm:presLayoutVars>
          <dgm:bulletEnabled val="1"/>
        </dgm:presLayoutVars>
      </dgm:prSet>
      <dgm:spPr/>
    </dgm:pt>
  </dgm:ptLst>
  <dgm:cxnLst>
    <dgm:cxn modelId="{9708A102-C7BF-4261-9132-20483B2F9528}" type="presOf" srcId="{780927EB-07F5-4B54-BF93-4EC11ABE03E5}" destId="{2C7ADF1F-FB9C-4CB8-911F-BFCC56C76BEB}" srcOrd="0" destOrd="0" presId="urn:microsoft.com/office/officeart/2008/layout/CircularPictureCallout"/>
    <dgm:cxn modelId="{5372C65B-6215-48EB-B8FF-32A2892EEC53}" srcId="{629F0B50-666A-42FC-B636-00C11493B205}" destId="{C5402FEF-2135-4F1C-86EF-80CC3D9D2480}" srcOrd="0" destOrd="0" parTransId="{FB5D8D2D-70F7-4276-AEA7-12FCE53443F1}" sibTransId="{069DD3D4-297A-4EF7-9816-36EC30E6049F}"/>
    <dgm:cxn modelId="{1C979C5C-AE21-4288-B4EF-67B2B75BF68E}" type="presOf" srcId="{559C04C4-3E72-42FC-88EF-12D19538291E}" destId="{9D81AE28-9E2E-4C8F-B5DE-3BA944F7BC4F}" srcOrd="0" destOrd="0" presId="urn:microsoft.com/office/officeart/2008/layout/CircularPictureCallout"/>
    <dgm:cxn modelId="{6AF4D85C-3730-475E-8DC6-95747C9A3505}" type="presOf" srcId="{C5402FEF-2135-4F1C-86EF-80CC3D9D2480}" destId="{6AFEFCEF-10E0-421F-83CC-CB77EC469CA3}" srcOrd="0" destOrd="0" presId="urn:microsoft.com/office/officeart/2008/layout/CircularPictureCallout"/>
    <dgm:cxn modelId="{14B5365F-0153-4A48-8A07-EBEC8BDBC12F}" srcId="{629F0B50-666A-42FC-B636-00C11493B205}" destId="{559C04C4-3E72-42FC-88EF-12D19538291E}" srcOrd="3" destOrd="0" parTransId="{63F961EC-B634-4189-968B-ECC00273A298}" sibTransId="{F45907E2-4CDA-49C2-8F78-2ED7D9BE18C5}"/>
    <dgm:cxn modelId="{CE3B0746-717F-4C2D-91C9-5501B91849D5}" type="presOf" srcId="{F540E435-4967-4805-8FEC-4FB6DBE3B63E}" destId="{52F317B0-C286-4ECD-BDD8-D597CD506824}" srcOrd="0" destOrd="0" presId="urn:microsoft.com/office/officeart/2008/layout/CircularPictureCallout"/>
    <dgm:cxn modelId="{C6097946-1C61-4337-894C-400C897A62DD}" type="presOf" srcId="{629F0B50-666A-42FC-B636-00C11493B205}" destId="{5422F995-7B88-4D1E-8868-B8B85CD77BA1}" srcOrd="0" destOrd="0" presId="urn:microsoft.com/office/officeart/2008/layout/CircularPictureCallout"/>
    <dgm:cxn modelId="{56F3C598-FCF2-45A1-BE1F-945D04E9E693}" srcId="{629F0B50-666A-42FC-B636-00C11493B205}" destId="{F540E435-4967-4805-8FEC-4FB6DBE3B63E}" srcOrd="2" destOrd="0" parTransId="{1D92C99F-01CC-41D9-BA56-9C92B01A7014}" sibTransId="{C9FF9336-E13E-4BB4-AC03-8945B0D1140E}"/>
    <dgm:cxn modelId="{1EAF57B2-88E0-4406-82C1-1A315FE3F0E3}" type="presOf" srcId="{C9FF9336-E13E-4BB4-AC03-8945B0D1140E}" destId="{B3730884-A420-4A2E-84BC-3678403AEA84}" srcOrd="0" destOrd="0" presId="urn:microsoft.com/office/officeart/2008/layout/CircularPictureCallout"/>
    <dgm:cxn modelId="{9E5A70C5-8BDC-4F8E-8BF8-82894FC6291A}" type="presOf" srcId="{D57C8105-1F45-4A81-A1E9-57296486180B}" destId="{4409F8DF-A913-4BC8-8237-3063F5003C9E}" srcOrd="0" destOrd="0" presId="urn:microsoft.com/office/officeart/2008/layout/CircularPictureCallout"/>
    <dgm:cxn modelId="{782E8ECC-47ED-4B48-86EA-A4C975FAE1E1}" type="presOf" srcId="{069DD3D4-297A-4EF7-9816-36EC30E6049F}" destId="{5D17C06C-3A43-428A-B5D0-84D89B199F94}" srcOrd="0" destOrd="0" presId="urn:microsoft.com/office/officeart/2008/layout/CircularPictureCallout"/>
    <dgm:cxn modelId="{4B023FE4-7DA3-4699-A799-DD97D6931C62}" type="presOf" srcId="{F45907E2-4CDA-49C2-8F78-2ED7D9BE18C5}" destId="{83490214-62C2-4C9F-BD53-BE3F6555E694}" srcOrd="0" destOrd="0" presId="urn:microsoft.com/office/officeart/2008/layout/CircularPictureCallout"/>
    <dgm:cxn modelId="{D649FEE5-A3F6-4660-96DF-8497F428235D}" srcId="{629F0B50-666A-42FC-B636-00C11493B205}" destId="{780927EB-07F5-4B54-BF93-4EC11ABE03E5}" srcOrd="1" destOrd="0" parTransId="{634C96E1-A7FE-42D3-B322-C46A4D92571D}" sibTransId="{D57C8105-1F45-4A81-A1E9-57296486180B}"/>
    <dgm:cxn modelId="{1F898990-33D5-4D03-B106-423B6A554F98}" type="presParOf" srcId="{5422F995-7B88-4D1E-8868-B8B85CD77BA1}" destId="{E2A09975-8BF1-4E5C-8924-785DD8194AE0}" srcOrd="0" destOrd="0" presId="urn:microsoft.com/office/officeart/2008/layout/CircularPictureCallout"/>
    <dgm:cxn modelId="{E595D3AD-8D2A-4131-A106-C6355DA16090}" type="presParOf" srcId="{E2A09975-8BF1-4E5C-8924-785DD8194AE0}" destId="{1DD13BEE-0776-479F-9F40-C779A8FAD07C}" srcOrd="0" destOrd="0" presId="urn:microsoft.com/office/officeart/2008/layout/CircularPictureCallout"/>
    <dgm:cxn modelId="{063808B8-888A-4F17-AAD4-E555AFEB02D7}" type="presParOf" srcId="{1DD13BEE-0776-479F-9F40-C779A8FAD07C}" destId="{5D17C06C-3A43-428A-B5D0-84D89B199F94}" srcOrd="0" destOrd="0" presId="urn:microsoft.com/office/officeart/2008/layout/CircularPictureCallout"/>
    <dgm:cxn modelId="{DE0938A9-6A9F-4E90-8E22-3E15DC1DB197}" type="presParOf" srcId="{E2A09975-8BF1-4E5C-8924-785DD8194AE0}" destId="{6AFEFCEF-10E0-421F-83CC-CB77EC469CA3}" srcOrd="1" destOrd="0" presId="urn:microsoft.com/office/officeart/2008/layout/CircularPictureCallout"/>
    <dgm:cxn modelId="{23B25BA2-F6A8-46EE-808A-F8C7235DD58A}" type="presParOf" srcId="{E2A09975-8BF1-4E5C-8924-785DD8194AE0}" destId="{1877CB4A-DE0F-4D74-ACCC-17969495EB52}" srcOrd="2" destOrd="0" presId="urn:microsoft.com/office/officeart/2008/layout/CircularPictureCallout"/>
    <dgm:cxn modelId="{193C17CE-13D9-4E63-A6BC-7EC8CFE55CD4}" type="presParOf" srcId="{1877CB4A-DE0F-4D74-ACCC-17969495EB52}" destId="{4409F8DF-A913-4BC8-8237-3063F5003C9E}" srcOrd="0" destOrd="0" presId="urn:microsoft.com/office/officeart/2008/layout/CircularPictureCallout"/>
    <dgm:cxn modelId="{3AB7F466-6D04-4C36-8F41-B980ACC32E8C}" type="presParOf" srcId="{E2A09975-8BF1-4E5C-8924-785DD8194AE0}" destId="{3AC1A2A4-AB8C-4B90-AB12-CA8D3D766290}" srcOrd="3" destOrd="0" presId="urn:microsoft.com/office/officeart/2008/layout/CircularPictureCallout"/>
    <dgm:cxn modelId="{382E3F55-539A-4B48-87C4-D63E0DF03A8F}" type="presParOf" srcId="{E2A09975-8BF1-4E5C-8924-785DD8194AE0}" destId="{7F0DB802-BB17-43D9-B0BE-9094DBC631B0}" srcOrd="4" destOrd="0" presId="urn:microsoft.com/office/officeart/2008/layout/CircularPictureCallout"/>
    <dgm:cxn modelId="{373DC765-1A5F-421F-A779-951793DC9355}" type="presParOf" srcId="{7F0DB802-BB17-43D9-B0BE-9094DBC631B0}" destId="{2C7ADF1F-FB9C-4CB8-911F-BFCC56C76BEB}" srcOrd="0" destOrd="0" presId="urn:microsoft.com/office/officeart/2008/layout/CircularPictureCallout"/>
    <dgm:cxn modelId="{7560F0A6-96E0-42A4-A9BB-40219C5F189A}" type="presParOf" srcId="{E2A09975-8BF1-4E5C-8924-785DD8194AE0}" destId="{0C2D8720-EC21-4286-A4D1-DCA16A84C9FD}" srcOrd="5" destOrd="0" presId="urn:microsoft.com/office/officeart/2008/layout/CircularPictureCallout"/>
    <dgm:cxn modelId="{5E81C239-55FE-448C-B558-957E5584D6D4}" type="presParOf" srcId="{0C2D8720-EC21-4286-A4D1-DCA16A84C9FD}" destId="{B3730884-A420-4A2E-84BC-3678403AEA84}" srcOrd="0" destOrd="0" presId="urn:microsoft.com/office/officeart/2008/layout/CircularPictureCallout"/>
    <dgm:cxn modelId="{B4DCFA87-02B9-4CAB-954C-A1C450CFF1AD}" type="presParOf" srcId="{E2A09975-8BF1-4E5C-8924-785DD8194AE0}" destId="{C9A7F9A9-B3CD-4585-9C22-B2C849E437F5}" srcOrd="6" destOrd="0" presId="urn:microsoft.com/office/officeart/2008/layout/CircularPictureCallout"/>
    <dgm:cxn modelId="{9710E833-D63A-4912-847D-5CEE19591FD4}" type="presParOf" srcId="{E2A09975-8BF1-4E5C-8924-785DD8194AE0}" destId="{22EAA48F-A5C0-4F14-AAC8-2F1829BC6E17}" srcOrd="7" destOrd="0" presId="urn:microsoft.com/office/officeart/2008/layout/CircularPictureCallout"/>
    <dgm:cxn modelId="{3CA79C7D-3BF2-4B05-ACEA-D45AB3364FD8}" type="presParOf" srcId="{22EAA48F-A5C0-4F14-AAC8-2F1829BC6E17}" destId="{52F317B0-C286-4ECD-BDD8-D597CD506824}" srcOrd="0" destOrd="0" presId="urn:microsoft.com/office/officeart/2008/layout/CircularPictureCallout"/>
    <dgm:cxn modelId="{BDB2C191-AD09-41BB-8520-0DEA29DB83C8}" type="presParOf" srcId="{E2A09975-8BF1-4E5C-8924-785DD8194AE0}" destId="{5E6C4FD1-6BA1-417B-8E22-41E2C4AAFBD2}" srcOrd="8" destOrd="0" presId="urn:microsoft.com/office/officeart/2008/layout/CircularPictureCallout"/>
    <dgm:cxn modelId="{02D28997-C3E2-4AB2-9904-1002A71A7685}" type="presParOf" srcId="{5E6C4FD1-6BA1-417B-8E22-41E2C4AAFBD2}" destId="{83490214-62C2-4C9F-BD53-BE3F6555E694}" srcOrd="0" destOrd="0" presId="urn:microsoft.com/office/officeart/2008/layout/CircularPictureCallout"/>
    <dgm:cxn modelId="{D7C5FA95-93B3-49B2-A5D3-6E4361D492FE}" type="presParOf" srcId="{E2A09975-8BF1-4E5C-8924-785DD8194AE0}" destId="{9C0FBF86-24D5-4816-9D99-2F5571C27E82}" srcOrd="9" destOrd="0" presId="urn:microsoft.com/office/officeart/2008/layout/CircularPictureCallout"/>
    <dgm:cxn modelId="{4C1AD27F-1EF6-4E54-8187-FB973493086A}" type="presParOf" srcId="{E2A09975-8BF1-4E5C-8924-785DD8194AE0}" destId="{F7EE9C26-198F-4317-9577-D014E27E4721}" srcOrd="10" destOrd="0" presId="urn:microsoft.com/office/officeart/2008/layout/CircularPictureCallout"/>
    <dgm:cxn modelId="{3CF5DCAE-8D95-46BB-A485-245326350478}" type="presParOf" srcId="{F7EE9C26-198F-4317-9577-D014E27E4721}" destId="{9D81AE28-9E2E-4C8F-B5DE-3BA944F7BC4F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573CFF-1B9C-471B-965A-683A6757F841}">
      <dsp:nvSpPr>
        <dsp:cNvPr id="0" name=""/>
        <dsp:cNvSpPr/>
      </dsp:nvSpPr>
      <dsp:spPr>
        <a:xfrm>
          <a:off x="618387" y="181549"/>
          <a:ext cx="1417693" cy="3041263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9000" r="-99000"/>
          </a:stretch>
        </a:blipFill>
        <a:ln w="25400" cap="flat" cmpd="sng" algn="ctr">
          <a:noFill/>
          <a:prstDash val="solid"/>
        </a:ln>
        <a:effectLst>
          <a:outerShdw blurRad="127000" dist="38100" dir="2700000" algn="ctr" rotWithShape="0">
            <a:srgbClr val="000000">
              <a:alpha val="45000"/>
            </a:srgbClr>
          </a:outerShdw>
        </a:effectLst>
        <a:scene3d>
          <a:camera prst="perspectiveFront" fov="2700000">
            <a:rot lat="20376000" lon="1938000" rev="20112001"/>
          </a:camera>
          <a:lightRig rig="soft" dir="t">
            <a:rot lat="0" lon="0" rev="0"/>
          </a:lightRig>
        </a:scene3d>
        <a:sp3d prstMaterial="translucentPowder">
          <a:bevelT w="203200" h="50800" prst="softRound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86CA2A-6F07-4576-ACC3-15BF61C7E57A}">
      <dsp:nvSpPr>
        <dsp:cNvPr id="0" name=""/>
        <dsp:cNvSpPr/>
      </dsp:nvSpPr>
      <dsp:spPr>
        <a:xfrm>
          <a:off x="1" y="2659273"/>
          <a:ext cx="2113277" cy="75884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b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 dirty="0"/>
        </a:p>
      </dsp:txBody>
      <dsp:txXfrm>
        <a:off x="1" y="2659273"/>
        <a:ext cx="2113277" cy="758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0FBF86-24D5-4816-9D99-2F5571C27E82}">
      <dsp:nvSpPr>
        <dsp:cNvPr id="0" name=""/>
        <dsp:cNvSpPr/>
      </dsp:nvSpPr>
      <dsp:spPr>
        <a:xfrm>
          <a:off x="1434959" y="2600658"/>
          <a:ext cx="2853628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A7F9A9-B3CD-4585-9C22-B2C849E437F5}">
      <dsp:nvSpPr>
        <dsp:cNvPr id="0" name=""/>
        <dsp:cNvSpPr/>
      </dsp:nvSpPr>
      <dsp:spPr>
        <a:xfrm>
          <a:off x="1434959" y="1605868"/>
          <a:ext cx="2444343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C1A2A4-AB8C-4B90-AB12-CA8D3D766290}">
      <dsp:nvSpPr>
        <dsp:cNvPr id="0" name=""/>
        <dsp:cNvSpPr/>
      </dsp:nvSpPr>
      <dsp:spPr>
        <a:xfrm>
          <a:off x="1434959" y="611077"/>
          <a:ext cx="2853628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17C06C-3A43-428A-B5D0-84D89B199F94}">
      <dsp:nvSpPr>
        <dsp:cNvPr id="0" name=""/>
        <dsp:cNvSpPr/>
      </dsp:nvSpPr>
      <dsp:spPr>
        <a:xfrm>
          <a:off x="13829" y="184738"/>
          <a:ext cx="2842259" cy="2842259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31000" r="-3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FEFCEF-10E0-421F-83CC-CB77EC469CA3}">
      <dsp:nvSpPr>
        <dsp:cNvPr id="0" name=""/>
        <dsp:cNvSpPr/>
      </dsp:nvSpPr>
      <dsp:spPr>
        <a:xfrm>
          <a:off x="525436" y="1693978"/>
          <a:ext cx="1819046" cy="937945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525436" y="1693978"/>
        <a:ext cx="1819046" cy="937945"/>
      </dsp:txXfrm>
    </dsp:sp>
    <dsp:sp modelId="{4409F8DF-A913-4BC8-8237-3063F5003C9E}">
      <dsp:nvSpPr>
        <dsp:cNvPr id="0" name=""/>
        <dsp:cNvSpPr/>
      </dsp:nvSpPr>
      <dsp:spPr>
        <a:xfrm>
          <a:off x="3862248" y="184738"/>
          <a:ext cx="852677" cy="852677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0" r="-4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7ADF1F-FB9C-4CB8-911F-BFCC56C76BEB}">
      <dsp:nvSpPr>
        <dsp:cNvPr id="0" name=""/>
        <dsp:cNvSpPr/>
      </dsp:nvSpPr>
      <dsp:spPr>
        <a:xfrm>
          <a:off x="4714926" y="184738"/>
          <a:ext cx="955763" cy="8526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BernoulinNB</a:t>
          </a:r>
          <a:endParaRPr lang="en-IN" sz="1200" kern="1200" dirty="0"/>
        </a:p>
      </dsp:txBody>
      <dsp:txXfrm>
        <a:off x="4714926" y="184738"/>
        <a:ext cx="955763" cy="852677"/>
      </dsp:txXfrm>
    </dsp:sp>
    <dsp:sp modelId="{B3730884-A420-4A2E-84BC-3678403AEA84}">
      <dsp:nvSpPr>
        <dsp:cNvPr id="0" name=""/>
        <dsp:cNvSpPr/>
      </dsp:nvSpPr>
      <dsp:spPr>
        <a:xfrm>
          <a:off x="3452963" y="1179529"/>
          <a:ext cx="852677" cy="852677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F317B0-C286-4ECD-BDD8-D597CD506824}">
      <dsp:nvSpPr>
        <dsp:cNvPr id="0" name=""/>
        <dsp:cNvSpPr/>
      </dsp:nvSpPr>
      <dsp:spPr>
        <a:xfrm>
          <a:off x="4305641" y="1179529"/>
          <a:ext cx="1153796" cy="8526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Rando forest Classifier</a:t>
          </a:r>
          <a:endParaRPr lang="en-IN" sz="1200" kern="1200" dirty="0"/>
        </a:p>
      </dsp:txBody>
      <dsp:txXfrm>
        <a:off x="4305641" y="1179529"/>
        <a:ext cx="1153796" cy="852677"/>
      </dsp:txXfrm>
    </dsp:sp>
    <dsp:sp modelId="{83490214-62C2-4C9F-BD53-BE3F6555E694}">
      <dsp:nvSpPr>
        <dsp:cNvPr id="0" name=""/>
        <dsp:cNvSpPr/>
      </dsp:nvSpPr>
      <dsp:spPr>
        <a:xfrm>
          <a:off x="3862248" y="2174319"/>
          <a:ext cx="852677" cy="852677"/>
        </a:xfrm>
        <a:prstGeom prst="ellipse">
          <a:avLst/>
        </a:prstGeom>
        <a:blipFill>
          <a:blip xmlns:r="http://schemas.openxmlformats.org/officeDocument/2006/relationships" r:embed="rId4"/>
          <a:srcRect/>
          <a:stretch>
            <a:fillRect l="-42000" r="-4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81AE28-9E2E-4C8F-B5DE-3BA944F7BC4F}">
      <dsp:nvSpPr>
        <dsp:cNvPr id="0" name=""/>
        <dsp:cNvSpPr/>
      </dsp:nvSpPr>
      <dsp:spPr>
        <a:xfrm>
          <a:off x="4714926" y="2174319"/>
          <a:ext cx="734493" cy="8526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0" rIns="4572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Ridge Classifier</a:t>
          </a:r>
          <a:endParaRPr lang="en-IN" sz="1200" kern="1200" dirty="0"/>
        </a:p>
      </dsp:txBody>
      <dsp:txXfrm>
        <a:off x="4714926" y="2174319"/>
        <a:ext cx="734493" cy="8526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ccentedPicture">
  <dgm:title val=""/>
  <dgm:desc val=""/>
  <dgm:catLst>
    <dgm:cat type="picture" pri="1000"/>
    <dgm:cat type="pictureconver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</dgm:varLst>
    <dgm:alg type="composite"/>
    <dgm:shape xmlns:r="http://schemas.openxmlformats.org/officeDocument/2006/relationships" r:blip="">
      <dgm:adjLst/>
    </dgm:shape>
    <dgm:choose name="Name1">
      <dgm:if name="Name2" axis="ch" ptType="node" func="cnt" op="lte" val="1">
        <dgm:constrLst>
          <dgm:constr type="h" for="ch" forName="picture_1" refType="h"/>
          <dgm:constr type="w" for="ch" forName="picture_1" refType="h" refFor="ch" refForName="picture_1" op="equ" fact="0.784"/>
          <dgm:constr type="l" for="ch" forName="picture_1"/>
          <dgm:constr type="t" for="ch" forName="picture_1"/>
          <dgm:constr type="w" for="ch" forName="text_1" refType="w" refFor="ch" refForName="picture_1" fact="0.77"/>
          <dgm:constr type="h" for="ch" forName="text_1" refType="h" refFor="ch" refForName="picture_1" fact="0.6"/>
          <dgm:constr type="l" for="ch" forName="text_1" refType="w" refFor="ch" refForName="picture_1" fact="0.04"/>
          <dgm:constr type="t" for="ch" forName="text_1" refType="h" refFor="ch" refForName="picture_1" fact="0.4"/>
        </dgm:constrLst>
      </dgm:if>
      <dgm:if name="Name3" axis="ch" ptType="node" func="cnt" op="lte" val="5">
        <dgm:choose name="Name4">
          <dgm:if name="Name5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6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if>
      <dgm:else name="Name7">
        <dgm:choose name="Name8">
          <dgm:if name="Name9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10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else>
    </dgm:choose>
    <dgm:forEach name="Name11" axis="ch" ptType="sibTrans" hideLastTrans="0" cnt="1">
      <dgm:layoutNode name="picture_1" styleLbl="bgImgPlace1">
        <dgm:alg type="sp"/>
        <dgm:shape xmlns:r="http://schemas.openxmlformats.org/officeDocument/2006/relationships" type="roundRect" r:blip="" blipPhldr="1">
          <dgm:adjLst/>
        </dgm:shape>
        <dgm:presOf axis="self"/>
      </dgm:layoutNode>
    </dgm:forEach>
    <dgm:forEach name="Name12" axis="ch" ptType="node" cnt="1">
      <dgm:layoutNode name="text_1" styleLbl="node1">
        <dgm:varLst>
          <dgm:bulletEnabled val="1"/>
        </dgm:varLst>
        <dgm:choose name="Name13">
          <dgm:if name="Name14" func="var" arg="dir" op="equ" val="norm">
            <dgm:alg type="tx">
              <dgm:param type="txAnchorVert" val="b"/>
              <dgm:param type="parTxLTRAlign" val="l"/>
              <dgm:param type="shpTxLTRAlignCh" val="l"/>
              <dgm:param type="parTxRTLAlign" val="l"/>
              <dgm:param type="shpTxRTLAlignCh" val="l"/>
            </dgm:alg>
          </dgm:if>
          <dgm:else name="Name15">
            <dgm:alg type="tx">
              <dgm:param type="txAnchorVert" val="b"/>
              <dgm:param type="parTxLTRAlign" val="r"/>
              <dgm:param type="shpTxLTRAlignCh" val="r"/>
              <dgm:param type="parTxRTLAlign" val="r"/>
              <dgm:param type="shpTxRTLAlignCh" val="r"/>
            </dgm:alg>
          </dgm:else>
        </dgm:choose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primFontSz" val="65"/>
          <dgm:constr type="lMarg" refType="primFontSz" fact="0.2"/>
          <dgm:constr type="rMarg" refType="primFontSz" fact="0.2"/>
          <dgm:constr type="tMarg" refType="primFontSz" fact="0.2"/>
          <dgm:constr type="bMarg" refType="primFontSz" fact="0.2"/>
        </dgm:constrLst>
        <dgm:ruleLst>
          <dgm:rule type="primFontSz" val="5" fact="NaN" max="NaN"/>
        </dgm:ruleLst>
      </dgm:layoutNode>
    </dgm:forEach>
    <dgm:choose name="Name16">
      <dgm:if name="Name17" axis="ch" ptType="node" func="cnt" op="gte" val="2">
        <dgm:layoutNode name="linV">
          <dgm:choose name="Name18">
            <dgm:if name="Name19" func="var" arg="dir" op="equ" val="norm">
              <dgm:alg type="lin">
                <dgm:param type="linDir" val="fromT"/>
                <dgm:param type="vertAlign" val="t"/>
                <dgm:param type="fallback" val="1D"/>
                <dgm:param type="horzAlign" val="l"/>
                <dgm:param type="nodeHorzAlign" val="l"/>
              </dgm:alg>
            </dgm:if>
            <dgm:else name="Name20">
              <dgm:alg type="lin">
                <dgm:param type="linDir" val="fromT"/>
                <dgm:param type="vertAlign" val="t"/>
                <dgm:param type="fallback" val="1D"/>
                <dgm:param type="horzAlign" val="r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constrLst>
            <dgm:constr type="w" for="ch" forName="spaceV" val="1"/>
            <dgm:constr type="w" for="ch" forName="pair" refType="w" op="equ"/>
            <dgm:constr type="w" for="des" forName="desText" op="equ"/>
            <dgm:constr type="primFontSz" for="des" forName="desText" op="equ" val="65"/>
          </dgm:constrLst>
          <dgm:forEach name="Name21" axis="ch" ptType="node" st="2">
            <dgm:layoutNode name="pair">
              <dgm:alg type="composite"/>
              <dgm:shape xmlns:r="http://schemas.openxmlformats.org/officeDocument/2006/relationships" r:blip="">
                <dgm:adjLst/>
              </dgm:shape>
              <dgm:choose name="Name22">
                <dgm:if name="Name23" func="var" arg="dir" op="equ" val="norm">
                  <dgm:constrLst>
                    <dgm:constr type="userC"/>
                    <dgm:constr type="l" for="ch" forName="spaceH"/>
                    <dgm:constr type="r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l" for="ch" forName="desTextWrapper" refType="r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if>
                <dgm:else name="Name24">
                  <dgm:constrLst>
                    <dgm:constr type="userC"/>
                    <dgm:constr type="r" for="ch" forName="spaceH" refType="w"/>
                    <dgm:constr type="l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r" for="ch" forName="desTextWrapper" refType="l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else>
              </dgm:choose>
              <dgm:layoutNode name="spaceH">
                <dgm:alg type="sp"/>
                <dgm:shape xmlns:r="http://schemas.openxmlformats.org/officeDocument/2006/relationships" type="rect" r:blip="" hideGeom="1">
                  <dgm:adjLst/>
                </dgm:shape>
                <dgm:presOf/>
              </dgm:layoutNode>
              <dgm:layoutNode name="desPictures" styleLbl="alignImgPlace1">
                <dgm:alg type="sp"/>
                <dgm:shape xmlns:r="http://schemas.openxmlformats.org/officeDocument/2006/relationships" type="ellipse" r:blip="" blipPhldr="1">
                  <dgm:adjLst/>
                </dgm:shape>
                <dgm:presOf/>
              </dgm:layoutNode>
              <dgm:layoutNode name="desTextWrapper">
                <dgm:choose name="Name25">
                  <dgm:if name="Name26" func="var" arg="dir" op="equ" val="norm">
                    <dgm:alg type="lin">
                      <dgm:param type="horzAlign" val="l"/>
                    </dgm:alg>
                  </dgm:if>
                  <dgm:else name="Name27">
                    <dgm:alg type="lin">
                      <dgm:param type="horzAlign" val="r"/>
                    </dgm:alg>
                  </dgm:else>
                </dgm:choose>
                <dgm:layoutNode name="desText" styleLbl="revTx">
                  <dgm:varLst>
                    <dgm:bulletEnabled val="1"/>
                  </dgm:varLst>
                  <dgm:choose name="Name28">
                    <dgm:if name="Name29" func="var" arg="dir" op="equ" val="norm">
                      <dgm:alg type="tx">
                        <dgm:param type="parTxLTRAlign" val="l"/>
                        <dgm:param type="shpTxLTRAlignCh" val="l"/>
                        <dgm:param type="parTxRTLAlign" val="r"/>
                        <dgm:param type="shpTxRTLAlignCh" val="r"/>
                      </dgm:alg>
                    </dgm:if>
                    <dgm:else name="Name30">
                      <dgm:alg type="tx">
                        <dgm:param type="parTxLTRAlign" val="r"/>
                        <dgm:param type="shpTxLTRAlignCh" val="r"/>
                        <dgm:param type="parTxRTLAlign" val="r"/>
                        <dgm:param type="shpTxRTLAlignCh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onstrLst>
                    <dgm:constr type="userW"/>
                    <dgm:constr type="w" refType="userW" fact="0.1"/>
                    <dgm:constr type="lMarg" refType="primFontSz" fact="0.2"/>
                    <dgm:constr type="rMarg" refType="primFontSz" fact="0.2"/>
                    <dgm:constr type="tMarg" refType="primFontSz" fact="0.1"/>
                    <dgm:constr type="bMarg" refType="primFontSz" fact="0.1"/>
                  </dgm:constrLst>
                  <dgm:ruleLst>
                    <dgm:rule type="w" val="NaN" fact="1" max="NaN"/>
                    <dgm:rule type="primFontSz" val="5" fact="NaN" max="NaN"/>
                  </dgm:ruleLst>
                </dgm:layoutNode>
              </dgm:layoutNode>
            </dgm:layoutNode>
            <dgm:forEach name="Name31" axis="followSib" ptType="sibTrans" cnt="1">
              <dgm:layoutNode name="spaceV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forEach>
          </dgm:forEach>
        </dgm:layoutNode>
      </dgm:if>
      <dgm:else name="Name32"/>
    </dgm:choose>
    <dgm:layoutNode name="maxNode">
      <dgm:alg type="lin"/>
      <dgm:shape xmlns:r="http://schemas.openxmlformats.org/officeDocument/2006/relationships" r:blip="">
        <dgm:adjLst/>
      </dgm:shape>
      <dgm:presOf/>
      <dgm:constrLst>
        <dgm:constr type="w" for="ch"/>
        <dgm:constr type="h" for="ch"/>
      </dgm:constrLst>
      <dgm:layoutNode name="Name33">
        <dgm:alg type="sp"/>
        <dgm:shape xmlns:r="http://schemas.openxmlformats.org/officeDocument/2006/relationships" r:blip="">
          <dgm:adjLst/>
        </dgm:shape>
        <dgm:presOf/>
      </dgm:layoutNode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17.png>
</file>

<file path=ppt/media/image18.jp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30404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7160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c03f8b48dd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c03f8b48dd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4325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8012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gdfee29fd8a_0_1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4" name="Google Shape;1494;gdfee29fd8a_0_1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8758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>
          <a:extLst>
            <a:ext uri="{FF2B5EF4-FFF2-40B4-BE49-F238E27FC236}">
              <a16:creationId xmlns:a16="http://schemas.microsoft.com/office/drawing/2014/main" id="{A1EB8035-FCE4-0ACF-C97A-2F9237329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c03f8b48dd_0_129:notes">
            <a:extLst>
              <a:ext uri="{FF2B5EF4-FFF2-40B4-BE49-F238E27FC236}">
                <a16:creationId xmlns:a16="http://schemas.microsoft.com/office/drawing/2014/main" id="{2A0225CD-971F-05A8-2D76-E559E2ACC1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c03f8b48dd_0_129:notes">
            <a:extLst>
              <a:ext uri="{FF2B5EF4-FFF2-40B4-BE49-F238E27FC236}">
                <a16:creationId xmlns:a16="http://schemas.microsoft.com/office/drawing/2014/main" id="{665A0A6B-D0FB-7147-DC6F-7D9EA0CEF0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3194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902775" y="1047213"/>
            <a:ext cx="3738000" cy="25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Work Sans ExtraBold"/>
              <a:buNone/>
              <a:defRPr sz="5400"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2"/>
          </p:nvPr>
        </p:nvSpPr>
        <p:spPr>
          <a:xfrm>
            <a:off x="921587" y="3661888"/>
            <a:ext cx="33765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805500" y="1100"/>
            <a:ext cx="2620562" cy="5143461"/>
            <a:chOff x="-1805500" y="1100"/>
            <a:chExt cx="2620562" cy="5143461"/>
          </a:xfrm>
        </p:grpSpPr>
        <p:sp>
          <p:nvSpPr>
            <p:cNvPr id="12" name="Google Shape;12;p2"/>
            <p:cNvSpPr/>
            <p:nvPr/>
          </p:nvSpPr>
          <p:spPr>
            <a:xfrm rot="10800000">
              <a:off x="-47823" y="2693"/>
              <a:ext cx="659701" cy="5138735"/>
            </a:xfrm>
            <a:custGeom>
              <a:avLst/>
              <a:gdLst/>
              <a:ahLst/>
              <a:cxnLst/>
              <a:rect l="l" t="t" r="r" b="b"/>
              <a:pathLst>
                <a:path w="12422" h="96761" extrusionOk="0">
                  <a:moveTo>
                    <a:pt x="9449" y="1"/>
                  </a:moveTo>
                  <a:cubicBezTo>
                    <a:pt x="9346" y="1"/>
                    <a:pt x="9257" y="1"/>
                    <a:pt x="9140" y="30"/>
                  </a:cubicBezTo>
                  <a:cubicBezTo>
                    <a:pt x="9243" y="383"/>
                    <a:pt x="9316" y="737"/>
                    <a:pt x="9405" y="1060"/>
                  </a:cubicBezTo>
                  <a:cubicBezTo>
                    <a:pt x="10597" y="5372"/>
                    <a:pt x="11671" y="9684"/>
                    <a:pt x="11906" y="14173"/>
                  </a:cubicBezTo>
                  <a:cubicBezTo>
                    <a:pt x="12053" y="16748"/>
                    <a:pt x="11906" y="19294"/>
                    <a:pt x="11332" y="21810"/>
                  </a:cubicBezTo>
                  <a:cubicBezTo>
                    <a:pt x="10758" y="24239"/>
                    <a:pt x="9846" y="26534"/>
                    <a:pt x="8728" y="28771"/>
                  </a:cubicBezTo>
                  <a:cubicBezTo>
                    <a:pt x="7550" y="31126"/>
                    <a:pt x="6270" y="33422"/>
                    <a:pt x="5048" y="35732"/>
                  </a:cubicBezTo>
                  <a:cubicBezTo>
                    <a:pt x="3842" y="37984"/>
                    <a:pt x="2664" y="40250"/>
                    <a:pt x="1752" y="42619"/>
                  </a:cubicBezTo>
                  <a:cubicBezTo>
                    <a:pt x="1016" y="44547"/>
                    <a:pt x="427" y="46534"/>
                    <a:pt x="221" y="48594"/>
                  </a:cubicBezTo>
                  <a:cubicBezTo>
                    <a:pt x="148" y="49374"/>
                    <a:pt x="89" y="50139"/>
                    <a:pt x="74" y="50919"/>
                  </a:cubicBezTo>
                  <a:cubicBezTo>
                    <a:pt x="1" y="54275"/>
                    <a:pt x="74" y="57645"/>
                    <a:pt x="280" y="61015"/>
                  </a:cubicBezTo>
                  <a:cubicBezTo>
                    <a:pt x="413" y="62987"/>
                    <a:pt x="575" y="64973"/>
                    <a:pt x="737" y="66931"/>
                  </a:cubicBezTo>
                  <a:cubicBezTo>
                    <a:pt x="898" y="68682"/>
                    <a:pt x="1075" y="70433"/>
                    <a:pt x="1266" y="72184"/>
                  </a:cubicBezTo>
                  <a:cubicBezTo>
                    <a:pt x="1487" y="74259"/>
                    <a:pt x="1752" y="76335"/>
                    <a:pt x="2002" y="78410"/>
                  </a:cubicBezTo>
                  <a:cubicBezTo>
                    <a:pt x="2208" y="80102"/>
                    <a:pt x="2429" y="81794"/>
                    <a:pt x="2635" y="83487"/>
                  </a:cubicBezTo>
                  <a:cubicBezTo>
                    <a:pt x="2870" y="85518"/>
                    <a:pt x="3135" y="87534"/>
                    <a:pt x="3356" y="89579"/>
                  </a:cubicBezTo>
                  <a:cubicBezTo>
                    <a:pt x="3533" y="91286"/>
                    <a:pt x="3724" y="93023"/>
                    <a:pt x="3886" y="94730"/>
                  </a:cubicBezTo>
                  <a:cubicBezTo>
                    <a:pt x="3959" y="95407"/>
                    <a:pt x="3974" y="96069"/>
                    <a:pt x="4018" y="96761"/>
                  </a:cubicBezTo>
                  <a:lnTo>
                    <a:pt x="4401" y="96761"/>
                  </a:lnTo>
                  <a:cubicBezTo>
                    <a:pt x="4327" y="96143"/>
                    <a:pt x="4254" y="95554"/>
                    <a:pt x="4195" y="94965"/>
                  </a:cubicBezTo>
                  <a:cubicBezTo>
                    <a:pt x="3989" y="92964"/>
                    <a:pt x="3798" y="90963"/>
                    <a:pt x="3577" y="88961"/>
                  </a:cubicBezTo>
                  <a:cubicBezTo>
                    <a:pt x="3327" y="86930"/>
                    <a:pt x="3076" y="84929"/>
                    <a:pt x="2841" y="82898"/>
                  </a:cubicBezTo>
                  <a:lnTo>
                    <a:pt x="2120" y="76997"/>
                  </a:lnTo>
                  <a:cubicBezTo>
                    <a:pt x="1884" y="74907"/>
                    <a:pt x="1620" y="72803"/>
                    <a:pt x="1399" y="70713"/>
                  </a:cubicBezTo>
                  <a:cubicBezTo>
                    <a:pt x="1222" y="68814"/>
                    <a:pt x="1031" y="66916"/>
                    <a:pt x="884" y="65018"/>
                  </a:cubicBezTo>
                  <a:cubicBezTo>
                    <a:pt x="707" y="62634"/>
                    <a:pt x="516" y="60220"/>
                    <a:pt x="442" y="57836"/>
                  </a:cubicBezTo>
                  <a:cubicBezTo>
                    <a:pt x="354" y="55231"/>
                    <a:pt x="383" y="52641"/>
                    <a:pt x="427" y="50051"/>
                  </a:cubicBezTo>
                  <a:cubicBezTo>
                    <a:pt x="442" y="49036"/>
                    <a:pt x="575" y="48020"/>
                    <a:pt x="751" y="47034"/>
                  </a:cubicBezTo>
                  <a:cubicBezTo>
                    <a:pt x="1178" y="44635"/>
                    <a:pt x="2002" y="42354"/>
                    <a:pt x="3076" y="40191"/>
                  </a:cubicBezTo>
                  <a:cubicBezTo>
                    <a:pt x="4195" y="37925"/>
                    <a:pt x="5372" y="35673"/>
                    <a:pt x="6564" y="33451"/>
                  </a:cubicBezTo>
                  <a:cubicBezTo>
                    <a:pt x="7874" y="31023"/>
                    <a:pt x="9199" y="28624"/>
                    <a:pt x="10243" y="26063"/>
                  </a:cubicBezTo>
                  <a:cubicBezTo>
                    <a:pt x="11332" y="23429"/>
                    <a:pt x="12053" y="20721"/>
                    <a:pt x="12215" y="17866"/>
                  </a:cubicBezTo>
                  <a:cubicBezTo>
                    <a:pt x="12421" y="14658"/>
                    <a:pt x="12127" y="11494"/>
                    <a:pt x="11524" y="8345"/>
                  </a:cubicBezTo>
                  <a:cubicBezTo>
                    <a:pt x="10964" y="5519"/>
                    <a:pt x="10229" y="2753"/>
                    <a:pt x="944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>
              <a:off x="-1805500" y="2693"/>
              <a:ext cx="1448242" cy="5140275"/>
            </a:xfrm>
            <a:custGeom>
              <a:avLst/>
              <a:gdLst/>
              <a:ahLst/>
              <a:cxnLst/>
              <a:rect l="l" t="t" r="r" b="b"/>
              <a:pathLst>
                <a:path w="27270" h="96790" extrusionOk="0">
                  <a:moveTo>
                    <a:pt x="24474" y="0"/>
                  </a:moveTo>
                  <a:cubicBezTo>
                    <a:pt x="24945" y="1531"/>
                    <a:pt x="25460" y="3032"/>
                    <a:pt x="25901" y="4562"/>
                  </a:cubicBezTo>
                  <a:cubicBezTo>
                    <a:pt x="26519" y="6711"/>
                    <a:pt x="26858" y="8904"/>
                    <a:pt x="26975" y="11126"/>
                  </a:cubicBezTo>
                  <a:cubicBezTo>
                    <a:pt x="27078" y="13554"/>
                    <a:pt x="26755" y="15938"/>
                    <a:pt x="26092" y="18249"/>
                  </a:cubicBezTo>
                  <a:cubicBezTo>
                    <a:pt x="25342" y="20912"/>
                    <a:pt x="24238" y="23473"/>
                    <a:pt x="22987" y="25945"/>
                  </a:cubicBezTo>
                  <a:cubicBezTo>
                    <a:pt x="21663" y="28579"/>
                    <a:pt x="20279" y="31155"/>
                    <a:pt x="18940" y="33760"/>
                  </a:cubicBezTo>
                  <a:cubicBezTo>
                    <a:pt x="17940" y="35687"/>
                    <a:pt x="17027" y="37659"/>
                    <a:pt x="16247" y="39705"/>
                  </a:cubicBezTo>
                  <a:cubicBezTo>
                    <a:pt x="15555" y="41559"/>
                    <a:pt x="14996" y="43458"/>
                    <a:pt x="14687" y="45415"/>
                  </a:cubicBezTo>
                  <a:cubicBezTo>
                    <a:pt x="14305" y="47828"/>
                    <a:pt x="13495" y="50095"/>
                    <a:pt x="12436" y="52288"/>
                  </a:cubicBezTo>
                  <a:cubicBezTo>
                    <a:pt x="11258" y="54745"/>
                    <a:pt x="9845" y="57070"/>
                    <a:pt x="8374" y="59366"/>
                  </a:cubicBezTo>
                  <a:cubicBezTo>
                    <a:pt x="6770" y="61883"/>
                    <a:pt x="5107" y="64370"/>
                    <a:pt x="3650" y="67004"/>
                  </a:cubicBezTo>
                  <a:cubicBezTo>
                    <a:pt x="2340" y="69373"/>
                    <a:pt x="1222" y="71801"/>
                    <a:pt x="559" y="74436"/>
                  </a:cubicBezTo>
                  <a:cubicBezTo>
                    <a:pt x="177" y="75996"/>
                    <a:pt x="0" y="77585"/>
                    <a:pt x="177" y="79174"/>
                  </a:cubicBezTo>
                  <a:cubicBezTo>
                    <a:pt x="353" y="81043"/>
                    <a:pt x="942" y="82795"/>
                    <a:pt x="1751" y="84472"/>
                  </a:cubicBezTo>
                  <a:cubicBezTo>
                    <a:pt x="2693" y="86444"/>
                    <a:pt x="3871" y="88254"/>
                    <a:pt x="5195" y="89961"/>
                  </a:cubicBezTo>
                  <a:cubicBezTo>
                    <a:pt x="6873" y="92110"/>
                    <a:pt x="8595" y="94214"/>
                    <a:pt x="10302" y="96319"/>
                  </a:cubicBezTo>
                  <a:cubicBezTo>
                    <a:pt x="10419" y="96466"/>
                    <a:pt x="10522" y="96643"/>
                    <a:pt x="10640" y="96790"/>
                  </a:cubicBezTo>
                  <a:cubicBezTo>
                    <a:pt x="10743" y="96790"/>
                    <a:pt x="10846" y="96790"/>
                    <a:pt x="10934" y="96731"/>
                  </a:cubicBezTo>
                  <a:cubicBezTo>
                    <a:pt x="10625" y="96319"/>
                    <a:pt x="10302" y="95922"/>
                    <a:pt x="9978" y="95510"/>
                  </a:cubicBezTo>
                  <a:cubicBezTo>
                    <a:pt x="8212" y="93361"/>
                    <a:pt x="6402" y="91242"/>
                    <a:pt x="4783" y="88961"/>
                  </a:cubicBezTo>
                  <a:cubicBezTo>
                    <a:pt x="3532" y="87224"/>
                    <a:pt x="2414" y="85399"/>
                    <a:pt x="1590" y="83413"/>
                  </a:cubicBezTo>
                  <a:cubicBezTo>
                    <a:pt x="854" y="81647"/>
                    <a:pt x="397" y="79807"/>
                    <a:pt x="368" y="77879"/>
                  </a:cubicBezTo>
                  <a:cubicBezTo>
                    <a:pt x="353" y="76010"/>
                    <a:pt x="795" y="74230"/>
                    <a:pt x="1383" y="72478"/>
                  </a:cubicBezTo>
                  <a:cubicBezTo>
                    <a:pt x="2237" y="69977"/>
                    <a:pt x="3429" y="67666"/>
                    <a:pt x="4783" y="65444"/>
                  </a:cubicBezTo>
                  <a:cubicBezTo>
                    <a:pt x="6152" y="63236"/>
                    <a:pt x="7550" y="61044"/>
                    <a:pt x="8948" y="58851"/>
                  </a:cubicBezTo>
                  <a:cubicBezTo>
                    <a:pt x="10287" y="56732"/>
                    <a:pt x="11597" y="54583"/>
                    <a:pt x="12700" y="52317"/>
                  </a:cubicBezTo>
                  <a:cubicBezTo>
                    <a:pt x="13657" y="50345"/>
                    <a:pt x="14452" y="48314"/>
                    <a:pt x="14849" y="46136"/>
                  </a:cubicBezTo>
                  <a:cubicBezTo>
                    <a:pt x="15114" y="44797"/>
                    <a:pt x="15335" y="43458"/>
                    <a:pt x="15717" y="42133"/>
                  </a:cubicBezTo>
                  <a:cubicBezTo>
                    <a:pt x="16468" y="39514"/>
                    <a:pt x="17557" y="37012"/>
                    <a:pt x="18793" y="34584"/>
                  </a:cubicBezTo>
                  <a:cubicBezTo>
                    <a:pt x="20118" y="31949"/>
                    <a:pt x="21516" y="29359"/>
                    <a:pt x="22855" y="26725"/>
                  </a:cubicBezTo>
                  <a:cubicBezTo>
                    <a:pt x="24120" y="24268"/>
                    <a:pt x="25283" y="21751"/>
                    <a:pt x="26107" y="19102"/>
                  </a:cubicBezTo>
                  <a:cubicBezTo>
                    <a:pt x="26666" y="17263"/>
                    <a:pt x="27137" y="15394"/>
                    <a:pt x="27181" y="13466"/>
                  </a:cubicBezTo>
                  <a:cubicBezTo>
                    <a:pt x="27181" y="13319"/>
                    <a:pt x="27226" y="13186"/>
                    <a:pt x="27270" y="13039"/>
                  </a:cubicBezTo>
                  <a:lnTo>
                    <a:pt x="27270" y="11023"/>
                  </a:lnTo>
                  <a:cubicBezTo>
                    <a:pt x="27226" y="10876"/>
                    <a:pt x="27181" y="10714"/>
                    <a:pt x="27181" y="10567"/>
                  </a:cubicBezTo>
                  <a:cubicBezTo>
                    <a:pt x="27137" y="8536"/>
                    <a:pt x="26740" y="6564"/>
                    <a:pt x="26195" y="4636"/>
                  </a:cubicBezTo>
                  <a:cubicBezTo>
                    <a:pt x="25783" y="3091"/>
                    <a:pt x="25239" y="1545"/>
                    <a:pt x="247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-1724991" y="1100"/>
              <a:ext cx="1463855" cy="5139531"/>
            </a:xfrm>
            <a:custGeom>
              <a:avLst/>
              <a:gdLst/>
              <a:ahLst/>
              <a:cxnLst/>
              <a:rect l="l" t="t" r="r" b="b"/>
              <a:pathLst>
                <a:path w="27564" h="96776" extrusionOk="0">
                  <a:moveTo>
                    <a:pt x="24474" y="0"/>
                  </a:moveTo>
                  <a:cubicBezTo>
                    <a:pt x="24547" y="265"/>
                    <a:pt x="24621" y="545"/>
                    <a:pt x="24724" y="825"/>
                  </a:cubicBezTo>
                  <a:cubicBezTo>
                    <a:pt x="25769" y="3915"/>
                    <a:pt x="26637" y="7035"/>
                    <a:pt x="26872" y="10317"/>
                  </a:cubicBezTo>
                  <a:cubicBezTo>
                    <a:pt x="27019" y="12377"/>
                    <a:pt x="26902" y="14393"/>
                    <a:pt x="26490" y="16424"/>
                  </a:cubicBezTo>
                  <a:cubicBezTo>
                    <a:pt x="25945" y="18999"/>
                    <a:pt x="25092" y="21457"/>
                    <a:pt x="23944" y="23811"/>
                  </a:cubicBezTo>
                  <a:cubicBezTo>
                    <a:pt x="22678" y="26460"/>
                    <a:pt x="21339" y="29065"/>
                    <a:pt x="19985" y="31670"/>
                  </a:cubicBezTo>
                  <a:cubicBezTo>
                    <a:pt x="18837" y="33936"/>
                    <a:pt x="17660" y="36203"/>
                    <a:pt x="16674" y="38557"/>
                  </a:cubicBezTo>
                  <a:cubicBezTo>
                    <a:pt x="15835" y="40618"/>
                    <a:pt x="15099" y="42707"/>
                    <a:pt x="14731" y="44915"/>
                  </a:cubicBezTo>
                  <a:cubicBezTo>
                    <a:pt x="14290" y="47534"/>
                    <a:pt x="13480" y="49992"/>
                    <a:pt x="12332" y="52391"/>
                  </a:cubicBezTo>
                  <a:cubicBezTo>
                    <a:pt x="11199" y="54760"/>
                    <a:pt x="9831" y="56997"/>
                    <a:pt x="8462" y="59249"/>
                  </a:cubicBezTo>
                  <a:cubicBezTo>
                    <a:pt x="6917" y="61765"/>
                    <a:pt x="5342" y="64267"/>
                    <a:pt x="3856" y="66813"/>
                  </a:cubicBezTo>
                  <a:cubicBezTo>
                    <a:pt x="2517" y="69138"/>
                    <a:pt x="1428" y="71610"/>
                    <a:pt x="706" y="74230"/>
                  </a:cubicBezTo>
                  <a:cubicBezTo>
                    <a:pt x="162" y="76231"/>
                    <a:pt x="0" y="78247"/>
                    <a:pt x="383" y="80293"/>
                  </a:cubicBezTo>
                  <a:cubicBezTo>
                    <a:pt x="706" y="82103"/>
                    <a:pt x="1398" y="83795"/>
                    <a:pt x="2237" y="85414"/>
                  </a:cubicBezTo>
                  <a:cubicBezTo>
                    <a:pt x="3208" y="87224"/>
                    <a:pt x="4356" y="88946"/>
                    <a:pt x="5622" y="90580"/>
                  </a:cubicBezTo>
                  <a:cubicBezTo>
                    <a:pt x="7093" y="92478"/>
                    <a:pt x="8624" y="94332"/>
                    <a:pt x="10110" y="96201"/>
                  </a:cubicBezTo>
                  <a:cubicBezTo>
                    <a:pt x="10257" y="96378"/>
                    <a:pt x="10390" y="96555"/>
                    <a:pt x="10522" y="96746"/>
                  </a:cubicBezTo>
                  <a:cubicBezTo>
                    <a:pt x="10611" y="96746"/>
                    <a:pt x="10714" y="96746"/>
                    <a:pt x="10831" y="96775"/>
                  </a:cubicBezTo>
                  <a:cubicBezTo>
                    <a:pt x="10625" y="96540"/>
                    <a:pt x="10449" y="96275"/>
                    <a:pt x="10243" y="96025"/>
                  </a:cubicBezTo>
                  <a:cubicBezTo>
                    <a:pt x="8550" y="93861"/>
                    <a:pt x="6814" y="91757"/>
                    <a:pt x="5165" y="89564"/>
                  </a:cubicBezTo>
                  <a:cubicBezTo>
                    <a:pt x="3782" y="87739"/>
                    <a:pt x="2590" y="85767"/>
                    <a:pt x="1707" y="83663"/>
                  </a:cubicBezTo>
                  <a:cubicBezTo>
                    <a:pt x="986" y="81926"/>
                    <a:pt x="530" y="80146"/>
                    <a:pt x="471" y="78262"/>
                  </a:cubicBezTo>
                  <a:cubicBezTo>
                    <a:pt x="442" y="76864"/>
                    <a:pt x="662" y="75510"/>
                    <a:pt x="1030" y="74171"/>
                  </a:cubicBezTo>
                  <a:cubicBezTo>
                    <a:pt x="1707" y="71610"/>
                    <a:pt x="2781" y="69197"/>
                    <a:pt x="4121" y="66901"/>
                  </a:cubicBezTo>
                  <a:cubicBezTo>
                    <a:pt x="5489" y="64532"/>
                    <a:pt x="6946" y="62206"/>
                    <a:pt x="8388" y="59867"/>
                  </a:cubicBezTo>
                  <a:cubicBezTo>
                    <a:pt x="9728" y="57703"/>
                    <a:pt x="11067" y="55555"/>
                    <a:pt x="12229" y="53274"/>
                  </a:cubicBezTo>
                  <a:cubicBezTo>
                    <a:pt x="13260" y="51228"/>
                    <a:pt x="14143" y="49109"/>
                    <a:pt x="14658" y="46872"/>
                  </a:cubicBezTo>
                  <a:cubicBezTo>
                    <a:pt x="14893" y="45739"/>
                    <a:pt x="15084" y="44606"/>
                    <a:pt x="15335" y="43502"/>
                  </a:cubicBezTo>
                  <a:cubicBezTo>
                    <a:pt x="15982" y="40794"/>
                    <a:pt x="17012" y="38219"/>
                    <a:pt x="18248" y="35732"/>
                  </a:cubicBezTo>
                  <a:cubicBezTo>
                    <a:pt x="19588" y="33009"/>
                    <a:pt x="21000" y="30331"/>
                    <a:pt x="22384" y="27638"/>
                  </a:cubicBezTo>
                  <a:cubicBezTo>
                    <a:pt x="23708" y="25062"/>
                    <a:pt x="24944" y="22472"/>
                    <a:pt x="25872" y="19735"/>
                  </a:cubicBezTo>
                  <a:cubicBezTo>
                    <a:pt x="27240" y="15762"/>
                    <a:pt x="27564" y="11729"/>
                    <a:pt x="26813" y="7594"/>
                  </a:cubicBezTo>
                  <a:cubicBezTo>
                    <a:pt x="26372" y="5181"/>
                    <a:pt x="25695" y="2826"/>
                    <a:pt x="24900" y="515"/>
                  </a:cubicBezTo>
                  <a:cubicBezTo>
                    <a:pt x="24841" y="339"/>
                    <a:pt x="24812" y="162"/>
                    <a:pt x="247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160831" y="4234"/>
              <a:ext cx="654231" cy="5138735"/>
            </a:xfrm>
            <a:custGeom>
              <a:avLst/>
              <a:gdLst/>
              <a:ahLst/>
              <a:cxnLst/>
              <a:rect l="l" t="t" r="r" b="b"/>
              <a:pathLst>
                <a:path w="12319" h="96761" extrusionOk="0">
                  <a:moveTo>
                    <a:pt x="9007" y="0"/>
                  </a:moveTo>
                  <a:lnTo>
                    <a:pt x="9007" y="0"/>
                  </a:lnTo>
                  <a:cubicBezTo>
                    <a:pt x="9183" y="633"/>
                    <a:pt x="9390" y="1251"/>
                    <a:pt x="9551" y="1899"/>
                  </a:cubicBezTo>
                  <a:cubicBezTo>
                    <a:pt x="10714" y="6181"/>
                    <a:pt x="11700" y="10508"/>
                    <a:pt x="11877" y="14967"/>
                  </a:cubicBezTo>
                  <a:cubicBezTo>
                    <a:pt x="11965" y="17395"/>
                    <a:pt x="11818" y="19794"/>
                    <a:pt x="11273" y="22178"/>
                  </a:cubicBezTo>
                  <a:cubicBezTo>
                    <a:pt x="10729" y="24635"/>
                    <a:pt x="9802" y="26961"/>
                    <a:pt x="8668" y="29183"/>
                  </a:cubicBezTo>
                  <a:cubicBezTo>
                    <a:pt x="7403" y="31685"/>
                    <a:pt x="6049" y="34142"/>
                    <a:pt x="4724" y="36615"/>
                  </a:cubicBezTo>
                  <a:cubicBezTo>
                    <a:pt x="3532" y="38851"/>
                    <a:pt x="2370" y="41133"/>
                    <a:pt x="1516" y="43531"/>
                  </a:cubicBezTo>
                  <a:cubicBezTo>
                    <a:pt x="722" y="45680"/>
                    <a:pt x="162" y="47887"/>
                    <a:pt x="89" y="50213"/>
                  </a:cubicBezTo>
                  <a:cubicBezTo>
                    <a:pt x="0" y="53112"/>
                    <a:pt x="265" y="55996"/>
                    <a:pt x="736" y="58866"/>
                  </a:cubicBezTo>
                  <a:cubicBezTo>
                    <a:pt x="1295" y="62147"/>
                    <a:pt x="1914" y="65400"/>
                    <a:pt x="2487" y="68682"/>
                  </a:cubicBezTo>
                  <a:cubicBezTo>
                    <a:pt x="2870" y="70771"/>
                    <a:pt x="3179" y="72905"/>
                    <a:pt x="3326" y="75039"/>
                  </a:cubicBezTo>
                  <a:cubicBezTo>
                    <a:pt x="3429" y="76570"/>
                    <a:pt x="3532" y="78100"/>
                    <a:pt x="3621" y="79616"/>
                  </a:cubicBezTo>
                  <a:cubicBezTo>
                    <a:pt x="3768" y="82073"/>
                    <a:pt x="3944" y="84516"/>
                    <a:pt x="4092" y="86959"/>
                  </a:cubicBezTo>
                  <a:cubicBezTo>
                    <a:pt x="4180" y="88431"/>
                    <a:pt x="4253" y="89888"/>
                    <a:pt x="4327" y="91359"/>
                  </a:cubicBezTo>
                  <a:cubicBezTo>
                    <a:pt x="4415" y="93155"/>
                    <a:pt x="4474" y="94965"/>
                    <a:pt x="4548" y="96760"/>
                  </a:cubicBezTo>
                  <a:lnTo>
                    <a:pt x="4842" y="96760"/>
                  </a:lnTo>
                  <a:cubicBezTo>
                    <a:pt x="4710" y="94244"/>
                    <a:pt x="4577" y="91713"/>
                    <a:pt x="4430" y="89181"/>
                  </a:cubicBezTo>
                  <a:cubicBezTo>
                    <a:pt x="4342" y="87460"/>
                    <a:pt x="4239" y="85753"/>
                    <a:pt x="4121" y="84016"/>
                  </a:cubicBezTo>
                  <a:cubicBezTo>
                    <a:pt x="3974" y="81706"/>
                    <a:pt x="3827" y="79380"/>
                    <a:pt x="3665" y="77070"/>
                  </a:cubicBezTo>
                  <a:cubicBezTo>
                    <a:pt x="3547" y="75481"/>
                    <a:pt x="3473" y="73876"/>
                    <a:pt x="3238" y="72302"/>
                  </a:cubicBezTo>
                  <a:cubicBezTo>
                    <a:pt x="2811" y="69344"/>
                    <a:pt x="2296" y="66371"/>
                    <a:pt x="1781" y="63428"/>
                  </a:cubicBezTo>
                  <a:cubicBezTo>
                    <a:pt x="1163" y="59881"/>
                    <a:pt x="574" y="56335"/>
                    <a:pt x="427" y="52714"/>
                  </a:cubicBezTo>
                  <a:cubicBezTo>
                    <a:pt x="368" y="50963"/>
                    <a:pt x="412" y="49197"/>
                    <a:pt x="736" y="47461"/>
                  </a:cubicBezTo>
                  <a:cubicBezTo>
                    <a:pt x="1178" y="45135"/>
                    <a:pt x="1987" y="42943"/>
                    <a:pt x="2973" y="40794"/>
                  </a:cubicBezTo>
                  <a:cubicBezTo>
                    <a:pt x="4033" y="38410"/>
                    <a:pt x="5298" y="36158"/>
                    <a:pt x="6535" y="33877"/>
                  </a:cubicBezTo>
                  <a:cubicBezTo>
                    <a:pt x="7727" y="31685"/>
                    <a:pt x="8933" y="29492"/>
                    <a:pt x="9919" y="27196"/>
                  </a:cubicBezTo>
                  <a:cubicBezTo>
                    <a:pt x="11170" y="24326"/>
                    <a:pt x="11994" y="21368"/>
                    <a:pt x="12171" y="18234"/>
                  </a:cubicBezTo>
                  <a:cubicBezTo>
                    <a:pt x="12318" y="15644"/>
                    <a:pt x="12171" y="13054"/>
                    <a:pt x="11774" y="10478"/>
                  </a:cubicBezTo>
                  <a:cubicBezTo>
                    <a:pt x="11376" y="7800"/>
                    <a:pt x="10773" y="5151"/>
                    <a:pt x="10066" y="2546"/>
                  </a:cubicBezTo>
                  <a:cubicBezTo>
                    <a:pt x="9846" y="1693"/>
                    <a:pt x="9625" y="869"/>
                    <a:pt x="9404" y="30"/>
                  </a:cubicBezTo>
                  <a:cubicBezTo>
                    <a:pt x="9272" y="30"/>
                    <a:pt x="9154" y="30"/>
                    <a:pt x="90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>
              <a:off x="-1610918" y="2693"/>
              <a:ext cx="1430291" cy="5140275"/>
            </a:xfrm>
            <a:custGeom>
              <a:avLst/>
              <a:gdLst/>
              <a:ahLst/>
              <a:cxnLst/>
              <a:rect l="l" t="t" r="r" b="b"/>
              <a:pathLst>
                <a:path w="26932" h="96790" extrusionOk="0">
                  <a:moveTo>
                    <a:pt x="23973" y="0"/>
                  </a:moveTo>
                  <a:cubicBezTo>
                    <a:pt x="24047" y="206"/>
                    <a:pt x="24076" y="412"/>
                    <a:pt x="24150" y="618"/>
                  </a:cubicBezTo>
                  <a:cubicBezTo>
                    <a:pt x="25210" y="3723"/>
                    <a:pt x="26093" y="6843"/>
                    <a:pt x="26357" y="10140"/>
                  </a:cubicBezTo>
                  <a:cubicBezTo>
                    <a:pt x="26490" y="11729"/>
                    <a:pt x="26490" y="13304"/>
                    <a:pt x="26284" y="14864"/>
                  </a:cubicBezTo>
                  <a:cubicBezTo>
                    <a:pt x="26019" y="17057"/>
                    <a:pt x="25401" y="19176"/>
                    <a:pt x="24621" y="21251"/>
                  </a:cubicBezTo>
                  <a:cubicBezTo>
                    <a:pt x="23561" y="24017"/>
                    <a:pt x="22222" y="26637"/>
                    <a:pt x="20868" y="29256"/>
                  </a:cubicBezTo>
                  <a:cubicBezTo>
                    <a:pt x="19411" y="32067"/>
                    <a:pt x="17895" y="34849"/>
                    <a:pt x="16630" y="37733"/>
                  </a:cubicBezTo>
                  <a:cubicBezTo>
                    <a:pt x="15600" y="40102"/>
                    <a:pt x="14717" y="42516"/>
                    <a:pt x="14275" y="45076"/>
                  </a:cubicBezTo>
                  <a:cubicBezTo>
                    <a:pt x="13848" y="47534"/>
                    <a:pt x="13113" y="49889"/>
                    <a:pt x="12082" y="52155"/>
                  </a:cubicBezTo>
                  <a:cubicBezTo>
                    <a:pt x="10979" y="54583"/>
                    <a:pt x="9640" y="56879"/>
                    <a:pt x="8286" y="59160"/>
                  </a:cubicBezTo>
                  <a:cubicBezTo>
                    <a:pt x="6755" y="61721"/>
                    <a:pt x="5210" y="64267"/>
                    <a:pt x="3753" y="66842"/>
                  </a:cubicBezTo>
                  <a:cubicBezTo>
                    <a:pt x="2355" y="69314"/>
                    <a:pt x="1236" y="71919"/>
                    <a:pt x="559" y="74686"/>
                  </a:cubicBezTo>
                  <a:cubicBezTo>
                    <a:pt x="206" y="76143"/>
                    <a:pt x="44" y="77614"/>
                    <a:pt x="162" y="79101"/>
                  </a:cubicBezTo>
                  <a:cubicBezTo>
                    <a:pt x="353" y="81043"/>
                    <a:pt x="927" y="82839"/>
                    <a:pt x="1737" y="84575"/>
                  </a:cubicBezTo>
                  <a:cubicBezTo>
                    <a:pt x="2708" y="86665"/>
                    <a:pt x="3959" y="88622"/>
                    <a:pt x="5342" y="90462"/>
                  </a:cubicBezTo>
                  <a:cubicBezTo>
                    <a:pt x="6814" y="92419"/>
                    <a:pt x="8330" y="94332"/>
                    <a:pt x="9846" y="96275"/>
                  </a:cubicBezTo>
                  <a:cubicBezTo>
                    <a:pt x="9978" y="96437"/>
                    <a:pt x="10081" y="96613"/>
                    <a:pt x="10199" y="96790"/>
                  </a:cubicBezTo>
                  <a:cubicBezTo>
                    <a:pt x="10287" y="96790"/>
                    <a:pt x="10390" y="96790"/>
                    <a:pt x="10449" y="96760"/>
                  </a:cubicBezTo>
                  <a:cubicBezTo>
                    <a:pt x="9875" y="96025"/>
                    <a:pt x="9316" y="95289"/>
                    <a:pt x="8727" y="94553"/>
                  </a:cubicBezTo>
                  <a:cubicBezTo>
                    <a:pt x="7138" y="92596"/>
                    <a:pt x="5578" y="90609"/>
                    <a:pt x="4180" y="88490"/>
                  </a:cubicBezTo>
                  <a:cubicBezTo>
                    <a:pt x="3091" y="86856"/>
                    <a:pt x="2134" y="85164"/>
                    <a:pt x="1413" y="83339"/>
                  </a:cubicBezTo>
                  <a:cubicBezTo>
                    <a:pt x="206" y="80307"/>
                    <a:pt x="0" y="77232"/>
                    <a:pt x="927" y="74068"/>
                  </a:cubicBezTo>
                  <a:cubicBezTo>
                    <a:pt x="1590" y="71772"/>
                    <a:pt x="2502" y="69594"/>
                    <a:pt x="3606" y="67504"/>
                  </a:cubicBezTo>
                  <a:cubicBezTo>
                    <a:pt x="4974" y="64899"/>
                    <a:pt x="6520" y="62442"/>
                    <a:pt x="8035" y="59955"/>
                  </a:cubicBezTo>
                  <a:cubicBezTo>
                    <a:pt x="9389" y="57762"/>
                    <a:pt x="10684" y="55584"/>
                    <a:pt x="11832" y="53274"/>
                  </a:cubicBezTo>
                  <a:cubicBezTo>
                    <a:pt x="12936" y="51022"/>
                    <a:pt x="13834" y="48682"/>
                    <a:pt x="14349" y="46195"/>
                  </a:cubicBezTo>
                  <a:cubicBezTo>
                    <a:pt x="14584" y="45003"/>
                    <a:pt x="14834" y="43781"/>
                    <a:pt x="15143" y="42604"/>
                  </a:cubicBezTo>
                  <a:cubicBezTo>
                    <a:pt x="15879" y="39867"/>
                    <a:pt x="17042" y="37277"/>
                    <a:pt x="18308" y="34731"/>
                  </a:cubicBezTo>
                  <a:cubicBezTo>
                    <a:pt x="19632" y="32082"/>
                    <a:pt x="21030" y="29477"/>
                    <a:pt x="22369" y="26828"/>
                  </a:cubicBezTo>
                  <a:cubicBezTo>
                    <a:pt x="23708" y="24194"/>
                    <a:pt x="24915" y="21516"/>
                    <a:pt x="25754" y="18675"/>
                  </a:cubicBezTo>
                  <a:cubicBezTo>
                    <a:pt x="26578" y="15850"/>
                    <a:pt x="26931" y="12980"/>
                    <a:pt x="26652" y="10037"/>
                  </a:cubicBezTo>
                  <a:cubicBezTo>
                    <a:pt x="26416" y="7579"/>
                    <a:pt x="25887" y="5210"/>
                    <a:pt x="25165" y="2855"/>
                  </a:cubicBezTo>
                  <a:cubicBezTo>
                    <a:pt x="24871" y="1899"/>
                    <a:pt x="24562" y="957"/>
                    <a:pt x="242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57699" y="4234"/>
              <a:ext cx="653435" cy="5137195"/>
            </a:xfrm>
            <a:custGeom>
              <a:avLst/>
              <a:gdLst/>
              <a:ahLst/>
              <a:cxnLst/>
              <a:rect l="l" t="t" r="r" b="b"/>
              <a:pathLst>
                <a:path w="12304" h="96732" extrusionOk="0">
                  <a:moveTo>
                    <a:pt x="9066" y="1"/>
                  </a:moveTo>
                  <a:cubicBezTo>
                    <a:pt x="9228" y="604"/>
                    <a:pt x="9360" y="1207"/>
                    <a:pt x="9522" y="1811"/>
                  </a:cubicBezTo>
                  <a:cubicBezTo>
                    <a:pt x="10670" y="6034"/>
                    <a:pt x="11656" y="10273"/>
                    <a:pt x="11847" y="14673"/>
                  </a:cubicBezTo>
                  <a:cubicBezTo>
                    <a:pt x="11950" y="17145"/>
                    <a:pt x="11803" y="19573"/>
                    <a:pt x="11259" y="21972"/>
                  </a:cubicBezTo>
                  <a:cubicBezTo>
                    <a:pt x="10700" y="24445"/>
                    <a:pt x="9787" y="26755"/>
                    <a:pt x="8639" y="28992"/>
                  </a:cubicBezTo>
                  <a:cubicBezTo>
                    <a:pt x="7462" y="31347"/>
                    <a:pt x="6196" y="33642"/>
                    <a:pt x="4960" y="35953"/>
                  </a:cubicBezTo>
                  <a:cubicBezTo>
                    <a:pt x="3739" y="38263"/>
                    <a:pt x="2532" y="40574"/>
                    <a:pt x="1605" y="43017"/>
                  </a:cubicBezTo>
                  <a:cubicBezTo>
                    <a:pt x="575" y="45710"/>
                    <a:pt x="1" y="48491"/>
                    <a:pt x="30" y="51376"/>
                  </a:cubicBezTo>
                  <a:cubicBezTo>
                    <a:pt x="74" y="54098"/>
                    <a:pt x="280" y="56821"/>
                    <a:pt x="619" y="59528"/>
                  </a:cubicBezTo>
                  <a:cubicBezTo>
                    <a:pt x="1046" y="62707"/>
                    <a:pt x="1502" y="65901"/>
                    <a:pt x="1973" y="69094"/>
                  </a:cubicBezTo>
                  <a:cubicBezTo>
                    <a:pt x="2355" y="71699"/>
                    <a:pt x="2576" y="74333"/>
                    <a:pt x="2723" y="76982"/>
                  </a:cubicBezTo>
                  <a:cubicBezTo>
                    <a:pt x="2856" y="78998"/>
                    <a:pt x="3003" y="81029"/>
                    <a:pt x="3150" y="83045"/>
                  </a:cubicBezTo>
                  <a:cubicBezTo>
                    <a:pt x="3312" y="85208"/>
                    <a:pt x="3518" y="87357"/>
                    <a:pt x="3680" y="89506"/>
                  </a:cubicBezTo>
                  <a:cubicBezTo>
                    <a:pt x="3827" y="91360"/>
                    <a:pt x="3959" y="93244"/>
                    <a:pt x="4092" y="95098"/>
                  </a:cubicBezTo>
                  <a:cubicBezTo>
                    <a:pt x="4136" y="95657"/>
                    <a:pt x="4195" y="96187"/>
                    <a:pt x="4239" y="96731"/>
                  </a:cubicBezTo>
                  <a:lnTo>
                    <a:pt x="4445" y="96731"/>
                  </a:lnTo>
                  <a:cubicBezTo>
                    <a:pt x="4430" y="96422"/>
                    <a:pt x="4430" y="96128"/>
                    <a:pt x="4416" y="95819"/>
                  </a:cubicBezTo>
                  <a:cubicBezTo>
                    <a:pt x="4298" y="94480"/>
                    <a:pt x="4165" y="93111"/>
                    <a:pt x="4062" y="91772"/>
                  </a:cubicBezTo>
                  <a:cubicBezTo>
                    <a:pt x="3842" y="89358"/>
                    <a:pt x="3621" y="86930"/>
                    <a:pt x="3430" y="84502"/>
                  </a:cubicBezTo>
                  <a:cubicBezTo>
                    <a:pt x="3224" y="81618"/>
                    <a:pt x="2973" y="78704"/>
                    <a:pt x="2812" y="75819"/>
                  </a:cubicBezTo>
                  <a:cubicBezTo>
                    <a:pt x="2664" y="73303"/>
                    <a:pt x="2385" y="70816"/>
                    <a:pt x="2076" y="68314"/>
                  </a:cubicBezTo>
                  <a:cubicBezTo>
                    <a:pt x="1678" y="65150"/>
                    <a:pt x="1237" y="61971"/>
                    <a:pt x="825" y="58793"/>
                  </a:cubicBezTo>
                  <a:cubicBezTo>
                    <a:pt x="472" y="55938"/>
                    <a:pt x="280" y="53068"/>
                    <a:pt x="383" y="50198"/>
                  </a:cubicBezTo>
                  <a:cubicBezTo>
                    <a:pt x="413" y="49198"/>
                    <a:pt x="545" y="48197"/>
                    <a:pt x="707" y="47211"/>
                  </a:cubicBezTo>
                  <a:cubicBezTo>
                    <a:pt x="1134" y="44827"/>
                    <a:pt x="1973" y="42546"/>
                    <a:pt x="3032" y="40368"/>
                  </a:cubicBezTo>
                  <a:cubicBezTo>
                    <a:pt x="4151" y="38116"/>
                    <a:pt x="5328" y="35864"/>
                    <a:pt x="6535" y="33642"/>
                  </a:cubicBezTo>
                  <a:cubicBezTo>
                    <a:pt x="7742" y="31361"/>
                    <a:pt x="8978" y="29095"/>
                    <a:pt x="9993" y="26726"/>
                  </a:cubicBezTo>
                  <a:cubicBezTo>
                    <a:pt x="11023" y="24283"/>
                    <a:pt x="11789" y="21751"/>
                    <a:pt x="12054" y="19103"/>
                  </a:cubicBezTo>
                  <a:cubicBezTo>
                    <a:pt x="12304" y="16409"/>
                    <a:pt x="12215" y="13702"/>
                    <a:pt x="11847" y="11009"/>
                  </a:cubicBezTo>
                  <a:cubicBezTo>
                    <a:pt x="11494" y="8433"/>
                    <a:pt x="10950" y="5902"/>
                    <a:pt x="10288" y="3400"/>
                  </a:cubicBezTo>
                  <a:cubicBezTo>
                    <a:pt x="9993" y="2252"/>
                    <a:pt x="9669" y="1134"/>
                    <a:pt x="937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-1513999" y="2693"/>
              <a:ext cx="1403737" cy="5139531"/>
            </a:xfrm>
            <a:custGeom>
              <a:avLst/>
              <a:gdLst/>
              <a:ahLst/>
              <a:cxnLst/>
              <a:rect l="l" t="t" r="r" b="b"/>
              <a:pathLst>
                <a:path w="26432" h="96776" extrusionOk="0">
                  <a:moveTo>
                    <a:pt x="23415" y="1"/>
                  </a:moveTo>
                  <a:cubicBezTo>
                    <a:pt x="23474" y="207"/>
                    <a:pt x="23518" y="413"/>
                    <a:pt x="23591" y="619"/>
                  </a:cubicBezTo>
                  <a:cubicBezTo>
                    <a:pt x="24636" y="3739"/>
                    <a:pt x="25519" y="6903"/>
                    <a:pt x="25799" y="10199"/>
                  </a:cubicBezTo>
                  <a:cubicBezTo>
                    <a:pt x="25961" y="12068"/>
                    <a:pt x="25916" y="13937"/>
                    <a:pt x="25607" y="15792"/>
                  </a:cubicBezTo>
                  <a:cubicBezTo>
                    <a:pt x="25225" y="18073"/>
                    <a:pt x="24518" y="20265"/>
                    <a:pt x="23665" y="22399"/>
                  </a:cubicBezTo>
                  <a:cubicBezTo>
                    <a:pt x="22576" y="25063"/>
                    <a:pt x="21251" y="27624"/>
                    <a:pt x="19912" y="30170"/>
                  </a:cubicBezTo>
                  <a:cubicBezTo>
                    <a:pt x="18558" y="32730"/>
                    <a:pt x="17204" y="35291"/>
                    <a:pt x="16042" y="37954"/>
                  </a:cubicBezTo>
                  <a:cubicBezTo>
                    <a:pt x="15012" y="40309"/>
                    <a:pt x="14173" y="42723"/>
                    <a:pt x="13702" y="45254"/>
                  </a:cubicBezTo>
                  <a:cubicBezTo>
                    <a:pt x="13437" y="46843"/>
                    <a:pt x="13069" y="48388"/>
                    <a:pt x="12524" y="49889"/>
                  </a:cubicBezTo>
                  <a:cubicBezTo>
                    <a:pt x="11612" y="52494"/>
                    <a:pt x="10376" y="54937"/>
                    <a:pt x="9037" y="57321"/>
                  </a:cubicBezTo>
                  <a:cubicBezTo>
                    <a:pt x="7565" y="59941"/>
                    <a:pt x="6020" y="62531"/>
                    <a:pt x="4548" y="65165"/>
                  </a:cubicBezTo>
                  <a:cubicBezTo>
                    <a:pt x="3150" y="67652"/>
                    <a:pt x="1899" y="70227"/>
                    <a:pt x="1031" y="72950"/>
                  </a:cubicBezTo>
                  <a:cubicBezTo>
                    <a:pt x="589" y="74363"/>
                    <a:pt x="221" y="75790"/>
                    <a:pt x="133" y="77291"/>
                  </a:cubicBezTo>
                  <a:cubicBezTo>
                    <a:pt x="1" y="79646"/>
                    <a:pt x="516" y="81868"/>
                    <a:pt x="1414" y="84017"/>
                  </a:cubicBezTo>
                  <a:cubicBezTo>
                    <a:pt x="2297" y="86151"/>
                    <a:pt x="3474" y="88137"/>
                    <a:pt x="4828" y="90021"/>
                  </a:cubicBezTo>
                  <a:cubicBezTo>
                    <a:pt x="6344" y="92125"/>
                    <a:pt x="7933" y="94200"/>
                    <a:pt x="9493" y="96290"/>
                  </a:cubicBezTo>
                  <a:cubicBezTo>
                    <a:pt x="9611" y="96437"/>
                    <a:pt x="9684" y="96599"/>
                    <a:pt x="9772" y="96776"/>
                  </a:cubicBezTo>
                  <a:lnTo>
                    <a:pt x="10052" y="96761"/>
                  </a:lnTo>
                  <a:cubicBezTo>
                    <a:pt x="9920" y="96570"/>
                    <a:pt x="9787" y="96364"/>
                    <a:pt x="9640" y="96172"/>
                  </a:cubicBezTo>
                  <a:cubicBezTo>
                    <a:pt x="8021" y="94009"/>
                    <a:pt x="6344" y="91831"/>
                    <a:pt x="4769" y="89624"/>
                  </a:cubicBezTo>
                  <a:cubicBezTo>
                    <a:pt x="3444" y="87814"/>
                    <a:pt x="2341" y="85856"/>
                    <a:pt x="1487" y="83781"/>
                  </a:cubicBezTo>
                  <a:cubicBezTo>
                    <a:pt x="722" y="81883"/>
                    <a:pt x="266" y="79911"/>
                    <a:pt x="280" y="77851"/>
                  </a:cubicBezTo>
                  <a:cubicBezTo>
                    <a:pt x="295" y="76673"/>
                    <a:pt x="516" y="75525"/>
                    <a:pt x="810" y="74378"/>
                  </a:cubicBezTo>
                  <a:cubicBezTo>
                    <a:pt x="1472" y="71846"/>
                    <a:pt x="2473" y="69433"/>
                    <a:pt x="3724" y="67137"/>
                  </a:cubicBezTo>
                  <a:cubicBezTo>
                    <a:pt x="5196" y="64444"/>
                    <a:pt x="6741" y="61795"/>
                    <a:pt x="8257" y="59146"/>
                  </a:cubicBezTo>
                  <a:cubicBezTo>
                    <a:pt x="9419" y="57130"/>
                    <a:pt x="10567" y="55114"/>
                    <a:pt x="11538" y="53009"/>
                  </a:cubicBezTo>
                  <a:cubicBezTo>
                    <a:pt x="12510" y="50905"/>
                    <a:pt x="13304" y="48742"/>
                    <a:pt x="13775" y="46475"/>
                  </a:cubicBezTo>
                  <a:cubicBezTo>
                    <a:pt x="14040" y="45254"/>
                    <a:pt x="14261" y="44047"/>
                    <a:pt x="14570" y="42855"/>
                  </a:cubicBezTo>
                  <a:cubicBezTo>
                    <a:pt x="15306" y="40074"/>
                    <a:pt x="16468" y="37484"/>
                    <a:pt x="17749" y="34923"/>
                  </a:cubicBezTo>
                  <a:cubicBezTo>
                    <a:pt x="19103" y="32230"/>
                    <a:pt x="20516" y="29566"/>
                    <a:pt x="21869" y="26888"/>
                  </a:cubicBezTo>
                  <a:cubicBezTo>
                    <a:pt x="23179" y="24312"/>
                    <a:pt x="24357" y="21678"/>
                    <a:pt x="25181" y="18897"/>
                  </a:cubicBezTo>
                  <a:cubicBezTo>
                    <a:pt x="26137" y="15674"/>
                    <a:pt x="26432" y="12422"/>
                    <a:pt x="25990" y="9096"/>
                  </a:cubicBezTo>
                  <a:cubicBezTo>
                    <a:pt x="25696" y="6756"/>
                    <a:pt x="25136" y="4489"/>
                    <a:pt x="24430" y="2267"/>
                  </a:cubicBezTo>
                  <a:lnTo>
                    <a:pt x="23709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-151753" y="5827"/>
              <a:ext cx="663578" cy="5138735"/>
            </a:xfrm>
            <a:custGeom>
              <a:avLst/>
              <a:gdLst/>
              <a:ahLst/>
              <a:cxnLst/>
              <a:rect l="l" t="t" r="r" b="b"/>
              <a:pathLst>
                <a:path w="12495" h="96761" extrusionOk="0">
                  <a:moveTo>
                    <a:pt x="9183" y="1"/>
                  </a:moveTo>
                  <a:lnTo>
                    <a:pt x="9345" y="545"/>
                  </a:lnTo>
                  <a:cubicBezTo>
                    <a:pt x="10582" y="4813"/>
                    <a:pt x="11685" y="9125"/>
                    <a:pt x="11950" y="13599"/>
                  </a:cubicBezTo>
                  <a:cubicBezTo>
                    <a:pt x="12097" y="15983"/>
                    <a:pt x="12024" y="18352"/>
                    <a:pt x="11568" y="20707"/>
                  </a:cubicBezTo>
                  <a:cubicBezTo>
                    <a:pt x="11111" y="23091"/>
                    <a:pt x="10317" y="25342"/>
                    <a:pt x="9257" y="27506"/>
                  </a:cubicBezTo>
                  <a:cubicBezTo>
                    <a:pt x="8109" y="29831"/>
                    <a:pt x="6902" y="32112"/>
                    <a:pt x="5681" y="34422"/>
                  </a:cubicBezTo>
                  <a:cubicBezTo>
                    <a:pt x="4430" y="36792"/>
                    <a:pt x="3150" y="39161"/>
                    <a:pt x="2120" y="41648"/>
                  </a:cubicBezTo>
                  <a:cubicBezTo>
                    <a:pt x="986" y="44400"/>
                    <a:pt x="236" y="47226"/>
                    <a:pt x="148" y="50213"/>
                  </a:cubicBezTo>
                  <a:cubicBezTo>
                    <a:pt x="0" y="55217"/>
                    <a:pt x="177" y="60220"/>
                    <a:pt x="442" y="65209"/>
                  </a:cubicBezTo>
                  <a:cubicBezTo>
                    <a:pt x="604" y="68226"/>
                    <a:pt x="795" y="71228"/>
                    <a:pt x="883" y="74245"/>
                  </a:cubicBezTo>
                  <a:cubicBezTo>
                    <a:pt x="986" y="77644"/>
                    <a:pt x="1192" y="81044"/>
                    <a:pt x="1678" y="84414"/>
                  </a:cubicBezTo>
                  <a:cubicBezTo>
                    <a:pt x="2164" y="87887"/>
                    <a:pt x="2694" y="91375"/>
                    <a:pt x="3194" y="94848"/>
                  </a:cubicBezTo>
                  <a:cubicBezTo>
                    <a:pt x="3297" y="95495"/>
                    <a:pt x="3341" y="96113"/>
                    <a:pt x="3415" y="96761"/>
                  </a:cubicBezTo>
                  <a:lnTo>
                    <a:pt x="3709" y="96761"/>
                  </a:lnTo>
                  <a:cubicBezTo>
                    <a:pt x="3680" y="96599"/>
                    <a:pt x="3635" y="96422"/>
                    <a:pt x="3621" y="96246"/>
                  </a:cubicBezTo>
                  <a:cubicBezTo>
                    <a:pt x="3032" y="92346"/>
                    <a:pt x="2414" y="88446"/>
                    <a:pt x="1840" y="84546"/>
                  </a:cubicBezTo>
                  <a:cubicBezTo>
                    <a:pt x="1501" y="82324"/>
                    <a:pt x="1281" y="80073"/>
                    <a:pt x="1178" y="77806"/>
                  </a:cubicBezTo>
                  <a:cubicBezTo>
                    <a:pt x="1119" y="76703"/>
                    <a:pt x="1075" y="75584"/>
                    <a:pt x="1045" y="74480"/>
                  </a:cubicBezTo>
                  <a:cubicBezTo>
                    <a:pt x="928" y="71655"/>
                    <a:pt x="810" y="68829"/>
                    <a:pt x="692" y="66018"/>
                  </a:cubicBezTo>
                  <a:cubicBezTo>
                    <a:pt x="604" y="63782"/>
                    <a:pt x="530" y="61545"/>
                    <a:pt x="457" y="59308"/>
                  </a:cubicBezTo>
                  <a:cubicBezTo>
                    <a:pt x="339" y="55997"/>
                    <a:pt x="339" y="52671"/>
                    <a:pt x="515" y="49360"/>
                  </a:cubicBezTo>
                  <a:cubicBezTo>
                    <a:pt x="560" y="48521"/>
                    <a:pt x="692" y="47697"/>
                    <a:pt x="839" y="46872"/>
                  </a:cubicBezTo>
                  <a:cubicBezTo>
                    <a:pt x="1266" y="44621"/>
                    <a:pt x="2031" y="42487"/>
                    <a:pt x="2973" y="40412"/>
                  </a:cubicBezTo>
                  <a:cubicBezTo>
                    <a:pt x="4121" y="37910"/>
                    <a:pt x="5460" y="35497"/>
                    <a:pt x="6770" y="33069"/>
                  </a:cubicBezTo>
                  <a:cubicBezTo>
                    <a:pt x="7918" y="30935"/>
                    <a:pt x="9051" y="28786"/>
                    <a:pt x="10037" y="26564"/>
                  </a:cubicBezTo>
                  <a:cubicBezTo>
                    <a:pt x="11656" y="22899"/>
                    <a:pt x="12495" y="19088"/>
                    <a:pt x="12377" y="15100"/>
                  </a:cubicBezTo>
                  <a:cubicBezTo>
                    <a:pt x="12303" y="12583"/>
                    <a:pt x="11980" y="10096"/>
                    <a:pt x="11479" y="7624"/>
                  </a:cubicBezTo>
                  <a:cubicBezTo>
                    <a:pt x="11023" y="5313"/>
                    <a:pt x="10390" y="3032"/>
                    <a:pt x="9743" y="751"/>
                  </a:cubicBezTo>
                  <a:cubicBezTo>
                    <a:pt x="9669" y="531"/>
                    <a:pt x="9640" y="295"/>
                    <a:pt x="9596" y="60"/>
                  </a:cubicBezTo>
                  <a:cubicBezTo>
                    <a:pt x="9478" y="60"/>
                    <a:pt x="9345" y="60"/>
                    <a:pt x="918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-1417079" y="2693"/>
              <a:ext cx="1382601" cy="5137938"/>
            </a:xfrm>
            <a:custGeom>
              <a:avLst/>
              <a:gdLst/>
              <a:ahLst/>
              <a:cxnLst/>
              <a:rect l="l" t="t" r="r" b="b"/>
              <a:pathLst>
                <a:path w="26034" h="96746" extrusionOk="0">
                  <a:moveTo>
                    <a:pt x="22781" y="0"/>
                  </a:moveTo>
                  <a:cubicBezTo>
                    <a:pt x="22825" y="59"/>
                    <a:pt x="22855" y="103"/>
                    <a:pt x="22870" y="162"/>
                  </a:cubicBezTo>
                  <a:cubicBezTo>
                    <a:pt x="23973" y="3444"/>
                    <a:pt x="24959" y="6770"/>
                    <a:pt x="25254" y="10243"/>
                  </a:cubicBezTo>
                  <a:cubicBezTo>
                    <a:pt x="25416" y="12171"/>
                    <a:pt x="25386" y="14069"/>
                    <a:pt x="25062" y="15982"/>
                  </a:cubicBezTo>
                  <a:cubicBezTo>
                    <a:pt x="24694" y="18249"/>
                    <a:pt x="24003" y="20412"/>
                    <a:pt x="23135" y="22546"/>
                  </a:cubicBezTo>
                  <a:cubicBezTo>
                    <a:pt x="22046" y="25224"/>
                    <a:pt x="20721" y="27770"/>
                    <a:pt x="19382" y="30331"/>
                  </a:cubicBezTo>
                  <a:cubicBezTo>
                    <a:pt x="18043" y="32906"/>
                    <a:pt x="16674" y="35467"/>
                    <a:pt x="15511" y="38131"/>
                  </a:cubicBezTo>
                  <a:cubicBezTo>
                    <a:pt x="14467" y="40544"/>
                    <a:pt x="13613" y="43002"/>
                    <a:pt x="13171" y="45621"/>
                  </a:cubicBezTo>
                  <a:cubicBezTo>
                    <a:pt x="12818" y="47740"/>
                    <a:pt x="12200" y="49771"/>
                    <a:pt x="11420" y="51787"/>
                  </a:cubicBezTo>
                  <a:cubicBezTo>
                    <a:pt x="10493" y="54112"/>
                    <a:pt x="9360" y="56349"/>
                    <a:pt x="8153" y="58527"/>
                  </a:cubicBezTo>
                  <a:cubicBezTo>
                    <a:pt x="6814" y="61029"/>
                    <a:pt x="5445" y="63516"/>
                    <a:pt x="4106" y="66018"/>
                  </a:cubicBezTo>
                  <a:cubicBezTo>
                    <a:pt x="2767" y="68579"/>
                    <a:pt x="1663" y="71213"/>
                    <a:pt x="898" y="73980"/>
                  </a:cubicBezTo>
                  <a:cubicBezTo>
                    <a:pt x="0" y="77144"/>
                    <a:pt x="162" y="80263"/>
                    <a:pt x="1295" y="83324"/>
                  </a:cubicBezTo>
                  <a:cubicBezTo>
                    <a:pt x="1855" y="84826"/>
                    <a:pt x="2546" y="86224"/>
                    <a:pt x="3341" y="87592"/>
                  </a:cubicBezTo>
                  <a:cubicBezTo>
                    <a:pt x="4533" y="89653"/>
                    <a:pt x="5916" y="91610"/>
                    <a:pt x="7314" y="93538"/>
                  </a:cubicBezTo>
                  <a:cubicBezTo>
                    <a:pt x="8094" y="94612"/>
                    <a:pt x="8874" y="95672"/>
                    <a:pt x="9654" y="96746"/>
                  </a:cubicBezTo>
                  <a:cubicBezTo>
                    <a:pt x="9728" y="96746"/>
                    <a:pt x="9787" y="96746"/>
                    <a:pt x="9816" y="96716"/>
                  </a:cubicBezTo>
                  <a:cubicBezTo>
                    <a:pt x="9728" y="96599"/>
                    <a:pt x="9654" y="96451"/>
                    <a:pt x="9551" y="96319"/>
                  </a:cubicBezTo>
                  <a:cubicBezTo>
                    <a:pt x="9154" y="95745"/>
                    <a:pt x="8727" y="95201"/>
                    <a:pt x="8330" y="94641"/>
                  </a:cubicBezTo>
                  <a:cubicBezTo>
                    <a:pt x="6726" y="92493"/>
                    <a:pt x="5122" y="90315"/>
                    <a:pt x="3738" y="88004"/>
                  </a:cubicBezTo>
                  <a:cubicBezTo>
                    <a:pt x="2679" y="86224"/>
                    <a:pt x="1751" y="84355"/>
                    <a:pt x="1133" y="82353"/>
                  </a:cubicBezTo>
                  <a:cubicBezTo>
                    <a:pt x="339" y="79837"/>
                    <a:pt x="206" y="77276"/>
                    <a:pt x="854" y="74686"/>
                  </a:cubicBezTo>
                  <a:cubicBezTo>
                    <a:pt x="1281" y="73008"/>
                    <a:pt x="1825" y="71390"/>
                    <a:pt x="2487" y="69785"/>
                  </a:cubicBezTo>
                  <a:cubicBezTo>
                    <a:pt x="3562" y="67254"/>
                    <a:pt x="4886" y="64826"/>
                    <a:pt x="6211" y="62413"/>
                  </a:cubicBezTo>
                  <a:cubicBezTo>
                    <a:pt x="7594" y="59896"/>
                    <a:pt x="8992" y="57350"/>
                    <a:pt x="10316" y="54804"/>
                  </a:cubicBezTo>
                  <a:cubicBezTo>
                    <a:pt x="11567" y="52376"/>
                    <a:pt x="12553" y="49830"/>
                    <a:pt x="13142" y="47166"/>
                  </a:cubicBezTo>
                  <a:cubicBezTo>
                    <a:pt x="13378" y="46048"/>
                    <a:pt x="13569" y="44900"/>
                    <a:pt x="13819" y="43796"/>
                  </a:cubicBezTo>
                  <a:cubicBezTo>
                    <a:pt x="14481" y="41044"/>
                    <a:pt x="15556" y="38440"/>
                    <a:pt x="16806" y="35908"/>
                  </a:cubicBezTo>
                  <a:cubicBezTo>
                    <a:pt x="18116" y="33289"/>
                    <a:pt x="19470" y="30713"/>
                    <a:pt x="20795" y="28123"/>
                  </a:cubicBezTo>
                  <a:cubicBezTo>
                    <a:pt x="22060" y="25636"/>
                    <a:pt x="23238" y="23135"/>
                    <a:pt x="24179" y="20530"/>
                  </a:cubicBezTo>
                  <a:cubicBezTo>
                    <a:pt x="25666" y="16321"/>
                    <a:pt x="26034" y="12024"/>
                    <a:pt x="25210" y="7638"/>
                  </a:cubicBezTo>
                  <a:cubicBezTo>
                    <a:pt x="24753" y="5225"/>
                    <a:pt x="24091" y="2870"/>
                    <a:pt x="23311" y="545"/>
                  </a:cubicBezTo>
                  <a:cubicBezTo>
                    <a:pt x="23238" y="368"/>
                    <a:pt x="23223" y="177"/>
                    <a:pt x="2317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270552" y="1100"/>
              <a:ext cx="687795" cy="5140328"/>
            </a:xfrm>
            <a:custGeom>
              <a:avLst/>
              <a:gdLst/>
              <a:ahLst/>
              <a:cxnLst/>
              <a:rect l="l" t="t" r="r" b="b"/>
              <a:pathLst>
                <a:path w="12951" h="96791" extrusionOk="0">
                  <a:moveTo>
                    <a:pt x="9757" y="1"/>
                  </a:moveTo>
                  <a:cubicBezTo>
                    <a:pt x="9639" y="1"/>
                    <a:pt x="9551" y="1"/>
                    <a:pt x="9492" y="15"/>
                  </a:cubicBezTo>
                  <a:cubicBezTo>
                    <a:pt x="9536" y="177"/>
                    <a:pt x="9551" y="339"/>
                    <a:pt x="9581" y="486"/>
                  </a:cubicBezTo>
                  <a:cubicBezTo>
                    <a:pt x="9948" y="1884"/>
                    <a:pt x="10361" y="3253"/>
                    <a:pt x="10714" y="4651"/>
                  </a:cubicBezTo>
                  <a:cubicBezTo>
                    <a:pt x="11582" y="8109"/>
                    <a:pt x="12215" y="11582"/>
                    <a:pt x="12244" y="15159"/>
                  </a:cubicBezTo>
                  <a:cubicBezTo>
                    <a:pt x="12244" y="16821"/>
                    <a:pt x="12156" y="18484"/>
                    <a:pt x="11862" y="20118"/>
                  </a:cubicBezTo>
                  <a:cubicBezTo>
                    <a:pt x="11435" y="22414"/>
                    <a:pt x="10670" y="24592"/>
                    <a:pt x="9728" y="26726"/>
                  </a:cubicBezTo>
                  <a:cubicBezTo>
                    <a:pt x="8609" y="29242"/>
                    <a:pt x="7270" y="31656"/>
                    <a:pt x="5960" y="34084"/>
                  </a:cubicBezTo>
                  <a:cubicBezTo>
                    <a:pt x="4695" y="36453"/>
                    <a:pt x="3400" y="38822"/>
                    <a:pt x="2369" y="41310"/>
                  </a:cubicBezTo>
                  <a:cubicBezTo>
                    <a:pt x="1236" y="44032"/>
                    <a:pt x="427" y="46828"/>
                    <a:pt x="309" y="49816"/>
                  </a:cubicBezTo>
                  <a:cubicBezTo>
                    <a:pt x="206" y="52685"/>
                    <a:pt x="59" y="55555"/>
                    <a:pt x="30" y="58425"/>
                  </a:cubicBezTo>
                  <a:cubicBezTo>
                    <a:pt x="0" y="64414"/>
                    <a:pt x="59" y="70419"/>
                    <a:pt x="74" y="76408"/>
                  </a:cubicBezTo>
                  <a:cubicBezTo>
                    <a:pt x="74" y="79101"/>
                    <a:pt x="368" y="81765"/>
                    <a:pt x="810" y="84399"/>
                  </a:cubicBezTo>
                  <a:cubicBezTo>
                    <a:pt x="1339" y="87607"/>
                    <a:pt x="1972" y="90801"/>
                    <a:pt x="2561" y="93994"/>
                  </a:cubicBezTo>
                  <a:cubicBezTo>
                    <a:pt x="2723" y="94921"/>
                    <a:pt x="2899" y="95848"/>
                    <a:pt x="3076" y="96790"/>
                  </a:cubicBezTo>
                  <a:lnTo>
                    <a:pt x="3370" y="96790"/>
                  </a:lnTo>
                  <a:cubicBezTo>
                    <a:pt x="3326" y="96717"/>
                    <a:pt x="3297" y="96643"/>
                    <a:pt x="3267" y="96570"/>
                  </a:cubicBezTo>
                  <a:cubicBezTo>
                    <a:pt x="2458" y="92419"/>
                    <a:pt x="1501" y="88299"/>
                    <a:pt x="883" y="84105"/>
                  </a:cubicBezTo>
                  <a:cubicBezTo>
                    <a:pt x="456" y="81338"/>
                    <a:pt x="147" y="78557"/>
                    <a:pt x="162" y="75761"/>
                  </a:cubicBezTo>
                  <a:cubicBezTo>
                    <a:pt x="177" y="70271"/>
                    <a:pt x="206" y="64767"/>
                    <a:pt x="280" y="59264"/>
                  </a:cubicBezTo>
                  <a:cubicBezTo>
                    <a:pt x="339" y="56409"/>
                    <a:pt x="471" y="53568"/>
                    <a:pt x="589" y="50713"/>
                  </a:cubicBezTo>
                  <a:cubicBezTo>
                    <a:pt x="633" y="49757"/>
                    <a:pt x="706" y="48800"/>
                    <a:pt x="810" y="47858"/>
                  </a:cubicBezTo>
                  <a:cubicBezTo>
                    <a:pt x="1089" y="45592"/>
                    <a:pt x="1766" y="43458"/>
                    <a:pt x="2634" y="41368"/>
                  </a:cubicBezTo>
                  <a:cubicBezTo>
                    <a:pt x="3694" y="38749"/>
                    <a:pt x="5048" y="36277"/>
                    <a:pt x="6387" y="33789"/>
                  </a:cubicBezTo>
                  <a:cubicBezTo>
                    <a:pt x="7667" y="31420"/>
                    <a:pt x="8933" y="29021"/>
                    <a:pt x="10081" y="26549"/>
                  </a:cubicBezTo>
                  <a:cubicBezTo>
                    <a:pt x="12288" y="21751"/>
                    <a:pt x="12951" y="16748"/>
                    <a:pt x="12333" y="11553"/>
                  </a:cubicBezTo>
                  <a:cubicBezTo>
                    <a:pt x="12038" y="8992"/>
                    <a:pt x="11523" y="6491"/>
                    <a:pt x="10861" y="4004"/>
                  </a:cubicBezTo>
                  <a:cubicBezTo>
                    <a:pt x="10493" y="2664"/>
                    <a:pt x="10125" y="1340"/>
                    <a:pt x="97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10800000">
              <a:off x="-1312352" y="2693"/>
              <a:ext cx="1323226" cy="5139531"/>
            </a:xfrm>
            <a:custGeom>
              <a:avLst/>
              <a:gdLst/>
              <a:ahLst/>
              <a:cxnLst/>
              <a:rect l="l" t="t" r="r" b="b"/>
              <a:pathLst>
                <a:path w="24916" h="96776" extrusionOk="0">
                  <a:moveTo>
                    <a:pt x="21722" y="1"/>
                  </a:moveTo>
                  <a:cubicBezTo>
                    <a:pt x="21737" y="60"/>
                    <a:pt x="21766" y="133"/>
                    <a:pt x="21781" y="192"/>
                  </a:cubicBezTo>
                  <a:cubicBezTo>
                    <a:pt x="22944" y="3606"/>
                    <a:pt x="23930" y="7094"/>
                    <a:pt x="24209" y="10714"/>
                  </a:cubicBezTo>
                  <a:cubicBezTo>
                    <a:pt x="24342" y="12260"/>
                    <a:pt x="24327" y="13805"/>
                    <a:pt x="24136" y="15350"/>
                  </a:cubicBezTo>
                  <a:cubicBezTo>
                    <a:pt x="23886" y="17484"/>
                    <a:pt x="23312" y="19544"/>
                    <a:pt x="22561" y="21560"/>
                  </a:cubicBezTo>
                  <a:cubicBezTo>
                    <a:pt x="21531" y="24342"/>
                    <a:pt x="20177" y="26991"/>
                    <a:pt x="18823" y="29625"/>
                  </a:cubicBezTo>
                  <a:cubicBezTo>
                    <a:pt x="17366" y="32392"/>
                    <a:pt x="15894" y="35114"/>
                    <a:pt x="14629" y="37954"/>
                  </a:cubicBezTo>
                  <a:cubicBezTo>
                    <a:pt x="13569" y="40309"/>
                    <a:pt x="12716" y="42737"/>
                    <a:pt x="12201" y="45283"/>
                  </a:cubicBezTo>
                  <a:cubicBezTo>
                    <a:pt x="11936" y="46534"/>
                    <a:pt x="11715" y="47785"/>
                    <a:pt x="11406" y="49021"/>
                  </a:cubicBezTo>
                  <a:cubicBezTo>
                    <a:pt x="10729" y="51670"/>
                    <a:pt x="9640" y="54172"/>
                    <a:pt x="8419" y="56615"/>
                  </a:cubicBezTo>
                  <a:cubicBezTo>
                    <a:pt x="7109" y="59264"/>
                    <a:pt x="5740" y="61898"/>
                    <a:pt x="4401" y="64547"/>
                  </a:cubicBezTo>
                  <a:cubicBezTo>
                    <a:pt x="3076" y="67196"/>
                    <a:pt x="1840" y="69889"/>
                    <a:pt x="987" y="72744"/>
                  </a:cubicBezTo>
                  <a:cubicBezTo>
                    <a:pt x="530" y="74260"/>
                    <a:pt x="163" y="75805"/>
                    <a:pt x="89" y="77380"/>
                  </a:cubicBezTo>
                  <a:cubicBezTo>
                    <a:pt x="1" y="79146"/>
                    <a:pt x="280" y="80882"/>
                    <a:pt x="795" y="82575"/>
                  </a:cubicBezTo>
                  <a:cubicBezTo>
                    <a:pt x="1487" y="84870"/>
                    <a:pt x="2561" y="86960"/>
                    <a:pt x="3768" y="89006"/>
                  </a:cubicBezTo>
                  <a:cubicBezTo>
                    <a:pt x="5196" y="91375"/>
                    <a:pt x="6785" y="93627"/>
                    <a:pt x="8374" y="95893"/>
                  </a:cubicBezTo>
                  <a:cubicBezTo>
                    <a:pt x="8580" y="96172"/>
                    <a:pt x="8757" y="96481"/>
                    <a:pt x="8963" y="96776"/>
                  </a:cubicBezTo>
                  <a:cubicBezTo>
                    <a:pt x="9037" y="96776"/>
                    <a:pt x="9095" y="96776"/>
                    <a:pt x="9125" y="96746"/>
                  </a:cubicBezTo>
                  <a:cubicBezTo>
                    <a:pt x="9051" y="96629"/>
                    <a:pt x="8978" y="96481"/>
                    <a:pt x="8889" y="96349"/>
                  </a:cubicBezTo>
                  <a:cubicBezTo>
                    <a:pt x="8448" y="95702"/>
                    <a:pt x="7977" y="95054"/>
                    <a:pt x="7521" y="94421"/>
                  </a:cubicBezTo>
                  <a:cubicBezTo>
                    <a:pt x="6167" y="92508"/>
                    <a:pt x="4842" y="90566"/>
                    <a:pt x="3636" y="88535"/>
                  </a:cubicBezTo>
                  <a:cubicBezTo>
                    <a:pt x="2429" y="86445"/>
                    <a:pt x="1384" y="84296"/>
                    <a:pt x="751" y="81956"/>
                  </a:cubicBezTo>
                  <a:cubicBezTo>
                    <a:pt x="207" y="79867"/>
                    <a:pt x="30" y="77762"/>
                    <a:pt x="427" y="75628"/>
                  </a:cubicBezTo>
                  <a:cubicBezTo>
                    <a:pt x="736" y="74010"/>
                    <a:pt x="1178" y="72435"/>
                    <a:pt x="1752" y="70890"/>
                  </a:cubicBezTo>
                  <a:cubicBezTo>
                    <a:pt x="2723" y="68226"/>
                    <a:pt x="3989" y="65680"/>
                    <a:pt x="5284" y="63164"/>
                  </a:cubicBezTo>
                  <a:cubicBezTo>
                    <a:pt x="6667" y="60500"/>
                    <a:pt x="8036" y="57822"/>
                    <a:pt x="9360" y="55143"/>
                  </a:cubicBezTo>
                  <a:cubicBezTo>
                    <a:pt x="10567" y="52686"/>
                    <a:pt x="11524" y="50169"/>
                    <a:pt x="12083" y="47505"/>
                  </a:cubicBezTo>
                  <a:cubicBezTo>
                    <a:pt x="12333" y="46387"/>
                    <a:pt x="12510" y="45224"/>
                    <a:pt x="12775" y="44106"/>
                  </a:cubicBezTo>
                  <a:cubicBezTo>
                    <a:pt x="13378" y="41545"/>
                    <a:pt x="14335" y="39088"/>
                    <a:pt x="15497" y="36733"/>
                  </a:cubicBezTo>
                  <a:cubicBezTo>
                    <a:pt x="16866" y="33922"/>
                    <a:pt x="18323" y="31156"/>
                    <a:pt x="19735" y="28374"/>
                  </a:cubicBezTo>
                  <a:cubicBezTo>
                    <a:pt x="20957" y="25990"/>
                    <a:pt x="22120" y="23562"/>
                    <a:pt x="23032" y="21016"/>
                  </a:cubicBezTo>
                  <a:cubicBezTo>
                    <a:pt x="24371" y="17293"/>
                    <a:pt x="24916" y="13496"/>
                    <a:pt x="24415" y="9552"/>
                  </a:cubicBezTo>
                  <a:cubicBezTo>
                    <a:pt x="23989" y="6285"/>
                    <a:pt x="23106" y="3121"/>
                    <a:pt x="220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-359665" y="1897"/>
              <a:ext cx="733946" cy="5139531"/>
            </a:xfrm>
            <a:custGeom>
              <a:avLst/>
              <a:gdLst/>
              <a:ahLst/>
              <a:cxnLst/>
              <a:rect l="l" t="t" r="r" b="b"/>
              <a:pathLst>
                <a:path w="13820" h="96776" extrusionOk="0">
                  <a:moveTo>
                    <a:pt x="10964" y="1"/>
                  </a:moveTo>
                  <a:cubicBezTo>
                    <a:pt x="10832" y="1"/>
                    <a:pt x="10714" y="1"/>
                    <a:pt x="10582" y="15"/>
                  </a:cubicBezTo>
                  <a:cubicBezTo>
                    <a:pt x="10714" y="427"/>
                    <a:pt x="10817" y="840"/>
                    <a:pt x="10950" y="1266"/>
                  </a:cubicBezTo>
                  <a:cubicBezTo>
                    <a:pt x="12127" y="5343"/>
                    <a:pt x="13142" y="9449"/>
                    <a:pt x="13334" y="13716"/>
                  </a:cubicBezTo>
                  <a:cubicBezTo>
                    <a:pt x="13451" y="16130"/>
                    <a:pt x="13289" y="18514"/>
                    <a:pt x="12745" y="20868"/>
                  </a:cubicBezTo>
                  <a:cubicBezTo>
                    <a:pt x="12200" y="23341"/>
                    <a:pt x="11273" y="25666"/>
                    <a:pt x="10140" y="27918"/>
                  </a:cubicBezTo>
                  <a:cubicBezTo>
                    <a:pt x="8816" y="30508"/>
                    <a:pt x="7432" y="33083"/>
                    <a:pt x="6078" y="35658"/>
                  </a:cubicBezTo>
                  <a:cubicBezTo>
                    <a:pt x="4857" y="37984"/>
                    <a:pt x="3680" y="40338"/>
                    <a:pt x="2797" y="42811"/>
                  </a:cubicBezTo>
                  <a:cubicBezTo>
                    <a:pt x="2149" y="44680"/>
                    <a:pt x="1634" y="46578"/>
                    <a:pt x="1487" y="48535"/>
                  </a:cubicBezTo>
                  <a:cubicBezTo>
                    <a:pt x="1325" y="50728"/>
                    <a:pt x="1178" y="52921"/>
                    <a:pt x="1031" y="55113"/>
                  </a:cubicBezTo>
                  <a:cubicBezTo>
                    <a:pt x="810" y="58587"/>
                    <a:pt x="530" y="62060"/>
                    <a:pt x="368" y="65533"/>
                  </a:cubicBezTo>
                  <a:cubicBezTo>
                    <a:pt x="207" y="68844"/>
                    <a:pt x="133" y="72184"/>
                    <a:pt x="45" y="75496"/>
                  </a:cubicBezTo>
                  <a:cubicBezTo>
                    <a:pt x="1" y="77217"/>
                    <a:pt x="133" y="78954"/>
                    <a:pt x="310" y="80661"/>
                  </a:cubicBezTo>
                  <a:cubicBezTo>
                    <a:pt x="560" y="82957"/>
                    <a:pt x="942" y="85223"/>
                    <a:pt x="1457" y="87460"/>
                  </a:cubicBezTo>
                  <a:cubicBezTo>
                    <a:pt x="2134" y="90418"/>
                    <a:pt x="2856" y="93391"/>
                    <a:pt x="3547" y="96349"/>
                  </a:cubicBezTo>
                  <a:cubicBezTo>
                    <a:pt x="3591" y="96481"/>
                    <a:pt x="3591" y="96628"/>
                    <a:pt x="3606" y="96776"/>
                  </a:cubicBezTo>
                  <a:lnTo>
                    <a:pt x="3900" y="96776"/>
                  </a:lnTo>
                  <a:cubicBezTo>
                    <a:pt x="3886" y="96702"/>
                    <a:pt x="3842" y="96643"/>
                    <a:pt x="3827" y="96584"/>
                  </a:cubicBezTo>
                  <a:cubicBezTo>
                    <a:pt x="2885" y="92802"/>
                    <a:pt x="1855" y="89049"/>
                    <a:pt x="1104" y="85223"/>
                  </a:cubicBezTo>
                  <a:cubicBezTo>
                    <a:pt x="589" y="82604"/>
                    <a:pt x="207" y="79969"/>
                    <a:pt x="148" y="77306"/>
                  </a:cubicBezTo>
                  <a:cubicBezTo>
                    <a:pt x="118" y="75142"/>
                    <a:pt x="162" y="72950"/>
                    <a:pt x="265" y="70772"/>
                  </a:cubicBezTo>
                  <a:cubicBezTo>
                    <a:pt x="354" y="68329"/>
                    <a:pt x="516" y="65886"/>
                    <a:pt x="677" y="63443"/>
                  </a:cubicBezTo>
                  <a:cubicBezTo>
                    <a:pt x="810" y="61530"/>
                    <a:pt x="957" y="59617"/>
                    <a:pt x="1104" y="57704"/>
                  </a:cubicBezTo>
                  <a:cubicBezTo>
                    <a:pt x="1310" y="55217"/>
                    <a:pt x="1487" y="52759"/>
                    <a:pt x="1678" y="50272"/>
                  </a:cubicBezTo>
                  <a:cubicBezTo>
                    <a:pt x="1781" y="48830"/>
                    <a:pt x="1870" y="47402"/>
                    <a:pt x="2193" y="46004"/>
                  </a:cubicBezTo>
                  <a:cubicBezTo>
                    <a:pt x="2723" y="43635"/>
                    <a:pt x="3532" y="41368"/>
                    <a:pt x="4621" y="39190"/>
                  </a:cubicBezTo>
                  <a:cubicBezTo>
                    <a:pt x="5931" y="36586"/>
                    <a:pt x="7285" y="34010"/>
                    <a:pt x="8654" y="31435"/>
                  </a:cubicBezTo>
                  <a:cubicBezTo>
                    <a:pt x="9831" y="29213"/>
                    <a:pt x="10964" y="26976"/>
                    <a:pt x="11891" y="24621"/>
                  </a:cubicBezTo>
                  <a:cubicBezTo>
                    <a:pt x="12863" y="22119"/>
                    <a:pt x="13510" y="19573"/>
                    <a:pt x="13657" y="16880"/>
                  </a:cubicBezTo>
                  <a:cubicBezTo>
                    <a:pt x="13819" y="13849"/>
                    <a:pt x="13525" y="10847"/>
                    <a:pt x="12936" y="7889"/>
                  </a:cubicBezTo>
                  <a:cubicBezTo>
                    <a:pt x="12451" y="5431"/>
                    <a:pt x="11818" y="3032"/>
                    <a:pt x="11097" y="633"/>
                  </a:cubicBezTo>
                  <a:cubicBezTo>
                    <a:pt x="11038" y="442"/>
                    <a:pt x="11008" y="221"/>
                    <a:pt x="109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-1196685" y="2693"/>
              <a:ext cx="1255992" cy="5140275"/>
            </a:xfrm>
            <a:custGeom>
              <a:avLst/>
              <a:gdLst/>
              <a:ahLst/>
              <a:cxnLst/>
              <a:rect l="l" t="t" r="r" b="b"/>
              <a:pathLst>
                <a:path w="23650" h="96790" extrusionOk="0">
                  <a:moveTo>
                    <a:pt x="20618" y="0"/>
                  </a:moveTo>
                  <a:cubicBezTo>
                    <a:pt x="20633" y="59"/>
                    <a:pt x="20677" y="103"/>
                    <a:pt x="20692" y="133"/>
                  </a:cubicBezTo>
                  <a:cubicBezTo>
                    <a:pt x="21898" y="3753"/>
                    <a:pt x="22929" y="7403"/>
                    <a:pt x="23193" y="11229"/>
                  </a:cubicBezTo>
                  <a:cubicBezTo>
                    <a:pt x="23296" y="12907"/>
                    <a:pt x="23252" y="14540"/>
                    <a:pt x="23002" y="16188"/>
                  </a:cubicBezTo>
                  <a:cubicBezTo>
                    <a:pt x="22708" y="18307"/>
                    <a:pt x="22104" y="20353"/>
                    <a:pt x="21339" y="22340"/>
                  </a:cubicBezTo>
                  <a:cubicBezTo>
                    <a:pt x="20309" y="24989"/>
                    <a:pt x="19014" y="27505"/>
                    <a:pt x="17704" y="30022"/>
                  </a:cubicBezTo>
                  <a:cubicBezTo>
                    <a:pt x="16306" y="32715"/>
                    <a:pt x="14864" y="35364"/>
                    <a:pt x="13628" y="38145"/>
                  </a:cubicBezTo>
                  <a:cubicBezTo>
                    <a:pt x="12553" y="40529"/>
                    <a:pt x="11670" y="42972"/>
                    <a:pt x="11185" y="45547"/>
                  </a:cubicBezTo>
                  <a:cubicBezTo>
                    <a:pt x="10964" y="46710"/>
                    <a:pt x="10773" y="47873"/>
                    <a:pt x="10493" y="49006"/>
                  </a:cubicBezTo>
                  <a:cubicBezTo>
                    <a:pt x="9860" y="51714"/>
                    <a:pt x="8845" y="54274"/>
                    <a:pt x="7682" y="56776"/>
                  </a:cubicBezTo>
                  <a:cubicBezTo>
                    <a:pt x="6476" y="59440"/>
                    <a:pt x="5180" y="62089"/>
                    <a:pt x="3944" y="64738"/>
                  </a:cubicBezTo>
                  <a:cubicBezTo>
                    <a:pt x="2620" y="67607"/>
                    <a:pt x="1413" y="70536"/>
                    <a:pt x="662" y="73612"/>
                  </a:cubicBezTo>
                  <a:cubicBezTo>
                    <a:pt x="324" y="74965"/>
                    <a:pt x="44" y="76334"/>
                    <a:pt x="30" y="77747"/>
                  </a:cubicBezTo>
                  <a:cubicBezTo>
                    <a:pt x="0" y="79763"/>
                    <a:pt x="398" y="81706"/>
                    <a:pt x="1045" y="83619"/>
                  </a:cubicBezTo>
                  <a:cubicBezTo>
                    <a:pt x="1884" y="86106"/>
                    <a:pt x="3120" y="88446"/>
                    <a:pt x="4503" y="90668"/>
                  </a:cubicBezTo>
                  <a:cubicBezTo>
                    <a:pt x="5784" y="92743"/>
                    <a:pt x="7108" y="94744"/>
                    <a:pt x="8418" y="96790"/>
                  </a:cubicBezTo>
                  <a:cubicBezTo>
                    <a:pt x="8492" y="96790"/>
                    <a:pt x="8551" y="96790"/>
                    <a:pt x="8624" y="96760"/>
                  </a:cubicBezTo>
                  <a:cubicBezTo>
                    <a:pt x="8286" y="96289"/>
                    <a:pt x="7977" y="95789"/>
                    <a:pt x="7668" y="95318"/>
                  </a:cubicBezTo>
                  <a:cubicBezTo>
                    <a:pt x="6196" y="93111"/>
                    <a:pt x="4724" y="90903"/>
                    <a:pt x="3429" y="88563"/>
                  </a:cubicBezTo>
                  <a:cubicBezTo>
                    <a:pt x="2311" y="86518"/>
                    <a:pt x="1339" y="84428"/>
                    <a:pt x="736" y="82162"/>
                  </a:cubicBezTo>
                  <a:cubicBezTo>
                    <a:pt x="221" y="80204"/>
                    <a:pt x="15" y="78218"/>
                    <a:pt x="265" y="76216"/>
                  </a:cubicBezTo>
                  <a:cubicBezTo>
                    <a:pt x="456" y="74818"/>
                    <a:pt x="810" y="73435"/>
                    <a:pt x="1207" y="72081"/>
                  </a:cubicBezTo>
                  <a:cubicBezTo>
                    <a:pt x="2031" y="69344"/>
                    <a:pt x="3194" y="66724"/>
                    <a:pt x="4415" y="64149"/>
                  </a:cubicBezTo>
                  <a:cubicBezTo>
                    <a:pt x="5740" y="61368"/>
                    <a:pt x="7079" y="58616"/>
                    <a:pt x="8359" y="55819"/>
                  </a:cubicBezTo>
                  <a:cubicBezTo>
                    <a:pt x="9522" y="53259"/>
                    <a:pt x="10478" y="50625"/>
                    <a:pt x="11067" y="47873"/>
                  </a:cubicBezTo>
                  <a:cubicBezTo>
                    <a:pt x="11288" y="46842"/>
                    <a:pt x="11435" y="45768"/>
                    <a:pt x="11656" y="44738"/>
                  </a:cubicBezTo>
                  <a:cubicBezTo>
                    <a:pt x="12215" y="42192"/>
                    <a:pt x="13127" y="39734"/>
                    <a:pt x="14275" y="37380"/>
                  </a:cubicBezTo>
                  <a:cubicBezTo>
                    <a:pt x="15570" y="34701"/>
                    <a:pt x="16954" y="32053"/>
                    <a:pt x="18322" y="29404"/>
                  </a:cubicBezTo>
                  <a:cubicBezTo>
                    <a:pt x="19588" y="26931"/>
                    <a:pt x="20839" y="24429"/>
                    <a:pt x="21810" y="21825"/>
                  </a:cubicBezTo>
                  <a:cubicBezTo>
                    <a:pt x="22634" y="19558"/>
                    <a:pt x="23267" y="17248"/>
                    <a:pt x="23473" y="14834"/>
                  </a:cubicBezTo>
                  <a:cubicBezTo>
                    <a:pt x="23650" y="12480"/>
                    <a:pt x="23488" y="10125"/>
                    <a:pt x="23061" y="7800"/>
                  </a:cubicBezTo>
                  <a:cubicBezTo>
                    <a:pt x="22619" y="5328"/>
                    <a:pt x="21928" y="2914"/>
                    <a:pt x="21133" y="515"/>
                  </a:cubicBezTo>
                  <a:cubicBezTo>
                    <a:pt x="21074" y="353"/>
                    <a:pt x="21045" y="177"/>
                    <a:pt x="2100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10800000">
              <a:off x="-1091959" y="1897"/>
              <a:ext cx="1207558" cy="5138735"/>
            </a:xfrm>
            <a:custGeom>
              <a:avLst/>
              <a:gdLst/>
              <a:ahLst/>
              <a:cxnLst/>
              <a:rect l="l" t="t" r="r" b="b"/>
              <a:pathLst>
                <a:path w="22738" h="96761" extrusionOk="0">
                  <a:moveTo>
                    <a:pt x="19750" y="0"/>
                  </a:moveTo>
                  <a:lnTo>
                    <a:pt x="19912" y="545"/>
                  </a:lnTo>
                  <a:cubicBezTo>
                    <a:pt x="20972" y="3841"/>
                    <a:pt x="21899" y="7167"/>
                    <a:pt x="22223" y="10640"/>
                  </a:cubicBezTo>
                  <a:cubicBezTo>
                    <a:pt x="22414" y="12509"/>
                    <a:pt x="22414" y="14364"/>
                    <a:pt x="22149" y="16203"/>
                  </a:cubicBezTo>
                  <a:cubicBezTo>
                    <a:pt x="21855" y="18366"/>
                    <a:pt x="21251" y="20471"/>
                    <a:pt x="20457" y="22531"/>
                  </a:cubicBezTo>
                  <a:cubicBezTo>
                    <a:pt x="19412" y="25254"/>
                    <a:pt x="18073" y="27829"/>
                    <a:pt x="16748" y="30404"/>
                  </a:cubicBezTo>
                  <a:cubicBezTo>
                    <a:pt x="15453" y="32891"/>
                    <a:pt x="14173" y="35393"/>
                    <a:pt x="12951" y="37910"/>
                  </a:cubicBezTo>
                  <a:cubicBezTo>
                    <a:pt x="11833" y="40250"/>
                    <a:pt x="10950" y="42693"/>
                    <a:pt x="10435" y="45253"/>
                  </a:cubicBezTo>
                  <a:cubicBezTo>
                    <a:pt x="10214" y="46357"/>
                    <a:pt x="10052" y="47475"/>
                    <a:pt x="9831" y="48579"/>
                  </a:cubicBezTo>
                  <a:cubicBezTo>
                    <a:pt x="9316" y="51096"/>
                    <a:pt x="8492" y="53553"/>
                    <a:pt x="7506" y="55937"/>
                  </a:cubicBezTo>
                  <a:cubicBezTo>
                    <a:pt x="6329" y="58822"/>
                    <a:pt x="5063" y="61691"/>
                    <a:pt x="3856" y="64561"/>
                  </a:cubicBezTo>
                  <a:cubicBezTo>
                    <a:pt x="2635" y="67416"/>
                    <a:pt x="1575" y="70301"/>
                    <a:pt x="840" y="73317"/>
                  </a:cubicBezTo>
                  <a:cubicBezTo>
                    <a:pt x="104" y="76320"/>
                    <a:pt x="1" y="79307"/>
                    <a:pt x="810" y="82294"/>
                  </a:cubicBezTo>
                  <a:cubicBezTo>
                    <a:pt x="1428" y="84575"/>
                    <a:pt x="2355" y="86739"/>
                    <a:pt x="3444" y="88828"/>
                  </a:cubicBezTo>
                  <a:cubicBezTo>
                    <a:pt x="4739" y="91315"/>
                    <a:pt x="6211" y="93685"/>
                    <a:pt x="7653" y="96054"/>
                  </a:cubicBezTo>
                  <a:cubicBezTo>
                    <a:pt x="7786" y="96275"/>
                    <a:pt x="7903" y="96510"/>
                    <a:pt x="8021" y="96746"/>
                  </a:cubicBezTo>
                  <a:cubicBezTo>
                    <a:pt x="8095" y="96746"/>
                    <a:pt x="8154" y="96746"/>
                    <a:pt x="8227" y="96761"/>
                  </a:cubicBezTo>
                  <a:cubicBezTo>
                    <a:pt x="8095" y="96510"/>
                    <a:pt x="7992" y="96290"/>
                    <a:pt x="7859" y="96069"/>
                  </a:cubicBezTo>
                  <a:cubicBezTo>
                    <a:pt x="6402" y="93714"/>
                    <a:pt x="4916" y="91360"/>
                    <a:pt x="3636" y="88917"/>
                  </a:cubicBezTo>
                  <a:cubicBezTo>
                    <a:pt x="2679" y="87121"/>
                    <a:pt x="1826" y="85252"/>
                    <a:pt x="1222" y="83295"/>
                  </a:cubicBezTo>
                  <a:cubicBezTo>
                    <a:pt x="545" y="81132"/>
                    <a:pt x="207" y="78924"/>
                    <a:pt x="398" y="76673"/>
                  </a:cubicBezTo>
                  <a:cubicBezTo>
                    <a:pt x="516" y="75083"/>
                    <a:pt x="869" y="73553"/>
                    <a:pt x="1296" y="72037"/>
                  </a:cubicBezTo>
                  <a:cubicBezTo>
                    <a:pt x="2061" y="69256"/>
                    <a:pt x="3150" y="66592"/>
                    <a:pt x="4298" y="63943"/>
                  </a:cubicBezTo>
                  <a:cubicBezTo>
                    <a:pt x="5549" y="61029"/>
                    <a:pt x="6829" y="58130"/>
                    <a:pt x="8051" y="55202"/>
                  </a:cubicBezTo>
                  <a:cubicBezTo>
                    <a:pt x="9037" y="52803"/>
                    <a:pt x="9817" y="50330"/>
                    <a:pt x="10287" y="47770"/>
                  </a:cubicBezTo>
                  <a:cubicBezTo>
                    <a:pt x="10494" y="46695"/>
                    <a:pt x="10641" y="45636"/>
                    <a:pt x="10876" y="44591"/>
                  </a:cubicBezTo>
                  <a:cubicBezTo>
                    <a:pt x="11480" y="41868"/>
                    <a:pt x="12539" y="39264"/>
                    <a:pt x="13761" y="36762"/>
                  </a:cubicBezTo>
                  <a:cubicBezTo>
                    <a:pt x="15056" y="34157"/>
                    <a:pt x="16439" y="31582"/>
                    <a:pt x="17763" y="28992"/>
                  </a:cubicBezTo>
                  <a:cubicBezTo>
                    <a:pt x="19029" y="26519"/>
                    <a:pt x="20221" y="24062"/>
                    <a:pt x="21148" y="21442"/>
                  </a:cubicBezTo>
                  <a:cubicBezTo>
                    <a:pt x="21928" y="19176"/>
                    <a:pt x="22487" y="16865"/>
                    <a:pt x="22620" y="14467"/>
                  </a:cubicBezTo>
                  <a:cubicBezTo>
                    <a:pt x="22738" y="11994"/>
                    <a:pt x="22502" y="9537"/>
                    <a:pt x="22002" y="7108"/>
                  </a:cubicBezTo>
                  <a:cubicBezTo>
                    <a:pt x="21531" y="4680"/>
                    <a:pt x="20810" y="2326"/>
                    <a:pt x="2004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10800000">
              <a:off x="-464392" y="782683"/>
              <a:ext cx="801180" cy="4358745"/>
            </a:xfrm>
            <a:custGeom>
              <a:avLst/>
              <a:gdLst/>
              <a:ahLst/>
              <a:cxnLst/>
              <a:rect l="l" t="t" r="r" b="b"/>
              <a:pathLst>
                <a:path w="15086" h="82074" extrusionOk="0">
                  <a:moveTo>
                    <a:pt x="11862" y="1"/>
                  </a:moveTo>
                  <a:lnTo>
                    <a:pt x="12024" y="663"/>
                  </a:lnTo>
                  <a:cubicBezTo>
                    <a:pt x="13202" y="4636"/>
                    <a:pt x="14246" y="8639"/>
                    <a:pt x="14526" y="12804"/>
                  </a:cubicBezTo>
                  <a:cubicBezTo>
                    <a:pt x="14688" y="15306"/>
                    <a:pt x="14585" y="17778"/>
                    <a:pt x="14055" y="20250"/>
                  </a:cubicBezTo>
                  <a:cubicBezTo>
                    <a:pt x="13496" y="22767"/>
                    <a:pt x="12598" y="25166"/>
                    <a:pt x="11436" y="27461"/>
                  </a:cubicBezTo>
                  <a:cubicBezTo>
                    <a:pt x="10126" y="30066"/>
                    <a:pt x="8728" y="32671"/>
                    <a:pt x="7374" y="35261"/>
                  </a:cubicBezTo>
                  <a:cubicBezTo>
                    <a:pt x="6152" y="37601"/>
                    <a:pt x="4975" y="39926"/>
                    <a:pt x="4077" y="42413"/>
                  </a:cubicBezTo>
                  <a:cubicBezTo>
                    <a:pt x="3356" y="44444"/>
                    <a:pt x="2826" y="46519"/>
                    <a:pt x="2665" y="48668"/>
                  </a:cubicBezTo>
                  <a:cubicBezTo>
                    <a:pt x="2576" y="49786"/>
                    <a:pt x="2503" y="50890"/>
                    <a:pt x="2370" y="51994"/>
                  </a:cubicBezTo>
                  <a:cubicBezTo>
                    <a:pt x="2135" y="54127"/>
                    <a:pt x="1870" y="56247"/>
                    <a:pt x="1634" y="58381"/>
                  </a:cubicBezTo>
                  <a:cubicBezTo>
                    <a:pt x="1340" y="60971"/>
                    <a:pt x="987" y="63590"/>
                    <a:pt x="737" y="66195"/>
                  </a:cubicBezTo>
                  <a:cubicBezTo>
                    <a:pt x="472" y="68800"/>
                    <a:pt x="251" y="71390"/>
                    <a:pt x="104" y="73995"/>
                  </a:cubicBezTo>
                  <a:cubicBezTo>
                    <a:pt x="1" y="76173"/>
                    <a:pt x="16" y="78321"/>
                    <a:pt x="295" y="80470"/>
                  </a:cubicBezTo>
                  <a:cubicBezTo>
                    <a:pt x="369" y="81014"/>
                    <a:pt x="472" y="81544"/>
                    <a:pt x="560" y="82074"/>
                  </a:cubicBezTo>
                  <a:cubicBezTo>
                    <a:pt x="545" y="81824"/>
                    <a:pt x="516" y="81559"/>
                    <a:pt x="487" y="81309"/>
                  </a:cubicBezTo>
                  <a:cubicBezTo>
                    <a:pt x="384" y="80146"/>
                    <a:pt x="236" y="78998"/>
                    <a:pt x="177" y="77850"/>
                  </a:cubicBezTo>
                  <a:cubicBezTo>
                    <a:pt x="60" y="75716"/>
                    <a:pt x="222" y="73553"/>
                    <a:pt x="384" y="71419"/>
                  </a:cubicBezTo>
                  <a:cubicBezTo>
                    <a:pt x="487" y="70006"/>
                    <a:pt x="619" y="68608"/>
                    <a:pt x="781" y="67196"/>
                  </a:cubicBezTo>
                  <a:cubicBezTo>
                    <a:pt x="972" y="65489"/>
                    <a:pt x="1193" y="63767"/>
                    <a:pt x="1414" y="62060"/>
                  </a:cubicBezTo>
                  <a:cubicBezTo>
                    <a:pt x="1693" y="59940"/>
                    <a:pt x="1988" y="57851"/>
                    <a:pt x="2238" y="55732"/>
                  </a:cubicBezTo>
                  <a:cubicBezTo>
                    <a:pt x="2473" y="53804"/>
                    <a:pt x="2679" y="51846"/>
                    <a:pt x="2885" y="49919"/>
                  </a:cubicBezTo>
                  <a:cubicBezTo>
                    <a:pt x="2988" y="48888"/>
                    <a:pt x="3062" y="47858"/>
                    <a:pt x="3239" y="46843"/>
                  </a:cubicBezTo>
                  <a:cubicBezTo>
                    <a:pt x="3621" y="44400"/>
                    <a:pt x="4445" y="42104"/>
                    <a:pt x="5446" y="39853"/>
                  </a:cubicBezTo>
                  <a:cubicBezTo>
                    <a:pt x="6623" y="37174"/>
                    <a:pt x="8036" y="34628"/>
                    <a:pt x="9419" y="32053"/>
                  </a:cubicBezTo>
                  <a:cubicBezTo>
                    <a:pt x="10670" y="29728"/>
                    <a:pt x="11877" y="27388"/>
                    <a:pt x="12893" y="24945"/>
                  </a:cubicBezTo>
                  <a:cubicBezTo>
                    <a:pt x="14349" y="21442"/>
                    <a:pt x="15085" y="17837"/>
                    <a:pt x="14953" y="14055"/>
                  </a:cubicBezTo>
                  <a:cubicBezTo>
                    <a:pt x="14865" y="11376"/>
                    <a:pt x="14497" y="8757"/>
                    <a:pt x="13849" y="6152"/>
                  </a:cubicBezTo>
                  <a:cubicBezTo>
                    <a:pt x="13349" y="4092"/>
                    <a:pt x="12745" y="2061"/>
                    <a:pt x="121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-571456" y="801430"/>
              <a:ext cx="869157" cy="4343131"/>
            </a:xfrm>
            <a:custGeom>
              <a:avLst/>
              <a:gdLst/>
              <a:ahLst/>
              <a:cxnLst/>
              <a:rect l="l" t="t" r="r" b="b"/>
              <a:pathLst>
                <a:path w="16366" h="81780" extrusionOk="0">
                  <a:moveTo>
                    <a:pt x="13143" y="1"/>
                  </a:moveTo>
                  <a:lnTo>
                    <a:pt x="13143" y="1"/>
                  </a:lnTo>
                  <a:cubicBezTo>
                    <a:pt x="13363" y="692"/>
                    <a:pt x="13584" y="1384"/>
                    <a:pt x="13790" y="2076"/>
                  </a:cubicBezTo>
                  <a:cubicBezTo>
                    <a:pt x="14879" y="5829"/>
                    <a:pt x="15762" y="9596"/>
                    <a:pt x="15909" y="13540"/>
                  </a:cubicBezTo>
                  <a:cubicBezTo>
                    <a:pt x="15983" y="15600"/>
                    <a:pt x="15850" y="17646"/>
                    <a:pt x="15424" y="19647"/>
                  </a:cubicBezTo>
                  <a:cubicBezTo>
                    <a:pt x="14938" y="22075"/>
                    <a:pt x="14084" y="24386"/>
                    <a:pt x="12995" y="26623"/>
                  </a:cubicBezTo>
                  <a:cubicBezTo>
                    <a:pt x="11774" y="29139"/>
                    <a:pt x="10464" y="31626"/>
                    <a:pt x="9154" y="34099"/>
                  </a:cubicBezTo>
                  <a:cubicBezTo>
                    <a:pt x="7845" y="36571"/>
                    <a:pt x="6564" y="39029"/>
                    <a:pt x="5564" y="41648"/>
                  </a:cubicBezTo>
                  <a:cubicBezTo>
                    <a:pt x="4784" y="43694"/>
                    <a:pt x="4165" y="45783"/>
                    <a:pt x="3974" y="47961"/>
                  </a:cubicBezTo>
                  <a:cubicBezTo>
                    <a:pt x="3680" y="50949"/>
                    <a:pt x="3268" y="53951"/>
                    <a:pt x="2753" y="56909"/>
                  </a:cubicBezTo>
                  <a:cubicBezTo>
                    <a:pt x="2017" y="61221"/>
                    <a:pt x="1134" y="65489"/>
                    <a:pt x="619" y="69830"/>
                  </a:cubicBezTo>
                  <a:cubicBezTo>
                    <a:pt x="383" y="71831"/>
                    <a:pt x="236" y="73833"/>
                    <a:pt x="89" y="75849"/>
                  </a:cubicBezTo>
                  <a:cubicBezTo>
                    <a:pt x="1" y="77321"/>
                    <a:pt x="118" y="78807"/>
                    <a:pt x="295" y="80279"/>
                  </a:cubicBezTo>
                  <a:cubicBezTo>
                    <a:pt x="339" y="80779"/>
                    <a:pt x="457" y="81294"/>
                    <a:pt x="545" y="81780"/>
                  </a:cubicBezTo>
                  <a:cubicBezTo>
                    <a:pt x="531" y="81603"/>
                    <a:pt x="531" y="81397"/>
                    <a:pt x="486" y="81220"/>
                  </a:cubicBezTo>
                  <a:cubicBezTo>
                    <a:pt x="295" y="79911"/>
                    <a:pt x="118" y="78616"/>
                    <a:pt x="148" y="77321"/>
                  </a:cubicBezTo>
                  <a:cubicBezTo>
                    <a:pt x="163" y="76084"/>
                    <a:pt x="236" y="74834"/>
                    <a:pt x="310" y="73597"/>
                  </a:cubicBezTo>
                  <a:cubicBezTo>
                    <a:pt x="457" y="71405"/>
                    <a:pt x="751" y="69241"/>
                    <a:pt x="1134" y="67093"/>
                  </a:cubicBezTo>
                  <a:cubicBezTo>
                    <a:pt x="1796" y="63340"/>
                    <a:pt x="2532" y="59587"/>
                    <a:pt x="3179" y="55835"/>
                  </a:cubicBezTo>
                  <a:cubicBezTo>
                    <a:pt x="3547" y="53671"/>
                    <a:pt x="3827" y="51508"/>
                    <a:pt x="4121" y="49330"/>
                  </a:cubicBezTo>
                  <a:cubicBezTo>
                    <a:pt x="4224" y="48432"/>
                    <a:pt x="4298" y="47535"/>
                    <a:pt x="4445" y="46652"/>
                  </a:cubicBezTo>
                  <a:cubicBezTo>
                    <a:pt x="4813" y="44385"/>
                    <a:pt x="5564" y="42237"/>
                    <a:pt x="6476" y="40118"/>
                  </a:cubicBezTo>
                  <a:cubicBezTo>
                    <a:pt x="7580" y="37528"/>
                    <a:pt x="8889" y="35055"/>
                    <a:pt x="10229" y="32598"/>
                  </a:cubicBezTo>
                  <a:cubicBezTo>
                    <a:pt x="11568" y="30096"/>
                    <a:pt x="12907" y="27609"/>
                    <a:pt x="13996" y="24974"/>
                  </a:cubicBezTo>
                  <a:cubicBezTo>
                    <a:pt x="14909" y="22767"/>
                    <a:pt x="15630" y="20515"/>
                    <a:pt x="15968" y="18131"/>
                  </a:cubicBezTo>
                  <a:cubicBezTo>
                    <a:pt x="16365" y="15159"/>
                    <a:pt x="16218" y="12201"/>
                    <a:pt x="15747" y="9228"/>
                  </a:cubicBezTo>
                  <a:cubicBezTo>
                    <a:pt x="15335" y="6756"/>
                    <a:pt x="14717" y="4327"/>
                    <a:pt x="14011" y="1914"/>
                  </a:cubicBezTo>
                  <a:cubicBezTo>
                    <a:pt x="13834" y="1281"/>
                    <a:pt x="13658" y="678"/>
                    <a:pt x="13496" y="60"/>
                  </a:cubicBezTo>
                  <a:cubicBezTo>
                    <a:pt x="13363" y="60"/>
                    <a:pt x="13246" y="60"/>
                    <a:pt x="13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10800000">
              <a:off x="-986435" y="778753"/>
              <a:ext cx="1137191" cy="4361878"/>
            </a:xfrm>
            <a:custGeom>
              <a:avLst/>
              <a:gdLst/>
              <a:ahLst/>
              <a:cxnLst/>
              <a:rect l="l" t="t" r="r" b="b"/>
              <a:pathLst>
                <a:path w="21413" h="82133" extrusionOk="0">
                  <a:moveTo>
                    <a:pt x="18367" y="0"/>
                  </a:moveTo>
                  <a:cubicBezTo>
                    <a:pt x="19573" y="3650"/>
                    <a:pt x="20604" y="7359"/>
                    <a:pt x="20927" y="11214"/>
                  </a:cubicBezTo>
                  <a:cubicBezTo>
                    <a:pt x="21104" y="13363"/>
                    <a:pt x="21030" y="15497"/>
                    <a:pt x="20648" y="17616"/>
                  </a:cubicBezTo>
                  <a:cubicBezTo>
                    <a:pt x="20191" y="20029"/>
                    <a:pt x="19367" y="22340"/>
                    <a:pt x="18396" y="24591"/>
                  </a:cubicBezTo>
                  <a:cubicBezTo>
                    <a:pt x="17278" y="27167"/>
                    <a:pt x="15953" y="29624"/>
                    <a:pt x="14643" y="32112"/>
                  </a:cubicBezTo>
                  <a:cubicBezTo>
                    <a:pt x="13348" y="34599"/>
                    <a:pt x="12039" y="37086"/>
                    <a:pt x="10964" y="39676"/>
                  </a:cubicBezTo>
                  <a:cubicBezTo>
                    <a:pt x="10037" y="41942"/>
                    <a:pt x="9257" y="44253"/>
                    <a:pt x="8933" y="46695"/>
                  </a:cubicBezTo>
                  <a:cubicBezTo>
                    <a:pt x="8580" y="49153"/>
                    <a:pt x="8006" y="51537"/>
                    <a:pt x="7256" y="53892"/>
                  </a:cubicBezTo>
                  <a:cubicBezTo>
                    <a:pt x="6329" y="56806"/>
                    <a:pt x="5195" y="59631"/>
                    <a:pt x="4092" y="62471"/>
                  </a:cubicBezTo>
                  <a:cubicBezTo>
                    <a:pt x="2929" y="65474"/>
                    <a:pt x="1781" y="68490"/>
                    <a:pt x="1001" y="71610"/>
                  </a:cubicBezTo>
                  <a:cubicBezTo>
                    <a:pt x="589" y="73244"/>
                    <a:pt x="251" y="74907"/>
                    <a:pt x="118" y="76599"/>
                  </a:cubicBezTo>
                  <a:cubicBezTo>
                    <a:pt x="0" y="77982"/>
                    <a:pt x="74" y="79381"/>
                    <a:pt x="339" y="80734"/>
                  </a:cubicBezTo>
                  <a:cubicBezTo>
                    <a:pt x="427" y="81220"/>
                    <a:pt x="560" y="81676"/>
                    <a:pt x="663" y="82132"/>
                  </a:cubicBezTo>
                  <a:cubicBezTo>
                    <a:pt x="648" y="81971"/>
                    <a:pt x="633" y="81779"/>
                    <a:pt x="589" y="81632"/>
                  </a:cubicBezTo>
                  <a:cubicBezTo>
                    <a:pt x="339" y="80396"/>
                    <a:pt x="192" y="79189"/>
                    <a:pt x="177" y="77938"/>
                  </a:cubicBezTo>
                  <a:cubicBezTo>
                    <a:pt x="148" y="76275"/>
                    <a:pt x="427" y="74657"/>
                    <a:pt x="780" y="73067"/>
                  </a:cubicBezTo>
                  <a:cubicBezTo>
                    <a:pt x="1369" y="70389"/>
                    <a:pt x="2237" y="67813"/>
                    <a:pt x="3209" y="65282"/>
                  </a:cubicBezTo>
                  <a:cubicBezTo>
                    <a:pt x="4342" y="62295"/>
                    <a:pt x="5549" y="59322"/>
                    <a:pt x="6682" y="56320"/>
                  </a:cubicBezTo>
                  <a:cubicBezTo>
                    <a:pt x="7624" y="53818"/>
                    <a:pt x="8418" y="51287"/>
                    <a:pt x="8904" y="48667"/>
                  </a:cubicBezTo>
                  <a:cubicBezTo>
                    <a:pt x="9110" y="47534"/>
                    <a:pt x="9272" y="46386"/>
                    <a:pt x="9493" y="45253"/>
                  </a:cubicBezTo>
                  <a:cubicBezTo>
                    <a:pt x="9978" y="42869"/>
                    <a:pt x="10846" y="40618"/>
                    <a:pt x="11818" y="38410"/>
                  </a:cubicBezTo>
                  <a:cubicBezTo>
                    <a:pt x="13069" y="35585"/>
                    <a:pt x="14540" y="32891"/>
                    <a:pt x="15968" y="30169"/>
                  </a:cubicBezTo>
                  <a:cubicBezTo>
                    <a:pt x="17248" y="27741"/>
                    <a:pt x="18470" y="25283"/>
                    <a:pt x="19470" y="22737"/>
                  </a:cubicBezTo>
                  <a:cubicBezTo>
                    <a:pt x="20486" y="20103"/>
                    <a:pt x="21177" y="17380"/>
                    <a:pt x="21310" y="14525"/>
                  </a:cubicBezTo>
                  <a:cubicBezTo>
                    <a:pt x="21413" y="12318"/>
                    <a:pt x="21192" y="10155"/>
                    <a:pt x="20810" y="7977"/>
                  </a:cubicBezTo>
                  <a:cubicBezTo>
                    <a:pt x="20353" y="5475"/>
                    <a:pt x="19647" y="3032"/>
                    <a:pt x="18882" y="604"/>
                  </a:cubicBezTo>
                  <a:cubicBezTo>
                    <a:pt x="18823" y="398"/>
                    <a:pt x="18793" y="192"/>
                    <a:pt x="187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10800000">
              <a:off x="-896578" y="701376"/>
              <a:ext cx="1083287" cy="4440053"/>
            </a:xfrm>
            <a:custGeom>
              <a:avLst/>
              <a:gdLst/>
              <a:ahLst/>
              <a:cxnLst/>
              <a:rect l="l" t="t" r="r" b="b"/>
              <a:pathLst>
                <a:path w="20398" h="83605" extrusionOk="0">
                  <a:moveTo>
                    <a:pt x="17130" y="1"/>
                  </a:moveTo>
                  <a:cubicBezTo>
                    <a:pt x="17233" y="442"/>
                    <a:pt x="17351" y="884"/>
                    <a:pt x="17484" y="1296"/>
                  </a:cubicBezTo>
                  <a:cubicBezTo>
                    <a:pt x="18587" y="4828"/>
                    <a:pt x="19485" y="8404"/>
                    <a:pt x="19706" y="12112"/>
                  </a:cubicBezTo>
                  <a:cubicBezTo>
                    <a:pt x="19853" y="14364"/>
                    <a:pt x="19706" y="16571"/>
                    <a:pt x="19220" y="18764"/>
                  </a:cubicBezTo>
                  <a:cubicBezTo>
                    <a:pt x="18690" y="21236"/>
                    <a:pt x="17807" y="23620"/>
                    <a:pt x="16704" y="25901"/>
                  </a:cubicBezTo>
                  <a:cubicBezTo>
                    <a:pt x="15438" y="28492"/>
                    <a:pt x="14069" y="31067"/>
                    <a:pt x="12745" y="33642"/>
                  </a:cubicBezTo>
                  <a:cubicBezTo>
                    <a:pt x="11641" y="35776"/>
                    <a:pt x="10567" y="37895"/>
                    <a:pt x="9654" y="40103"/>
                  </a:cubicBezTo>
                  <a:cubicBezTo>
                    <a:pt x="8742" y="42340"/>
                    <a:pt x="8006" y="44635"/>
                    <a:pt x="7697" y="47049"/>
                  </a:cubicBezTo>
                  <a:cubicBezTo>
                    <a:pt x="7373" y="49418"/>
                    <a:pt x="6917" y="51773"/>
                    <a:pt x="6196" y="54083"/>
                  </a:cubicBezTo>
                  <a:cubicBezTo>
                    <a:pt x="5357" y="56806"/>
                    <a:pt x="4430" y="59499"/>
                    <a:pt x="3532" y="62207"/>
                  </a:cubicBezTo>
                  <a:cubicBezTo>
                    <a:pt x="2517" y="65224"/>
                    <a:pt x="1516" y="68226"/>
                    <a:pt x="825" y="71331"/>
                  </a:cubicBezTo>
                  <a:cubicBezTo>
                    <a:pt x="486" y="72891"/>
                    <a:pt x="206" y="74495"/>
                    <a:pt x="118" y="76099"/>
                  </a:cubicBezTo>
                  <a:cubicBezTo>
                    <a:pt x="0" y="77924"/>
                    <a:pt x="118" y="79734"/>
                    <a:pt x="501" y="81529"/>
                  </a:cubicBezTo>
                  <a:cubicBezTo>
                    <a:pt x="648" y="82221"/>
                    <a:pt x="869" y="82898"/>
                    <a:pt x="1045" y="83604"/>
                  </a:cubicBezTo>
                  <a:cubicBezTo>
                    <a:pt x="1031" y="83443"/>
                    <a:pt x="1001" y="83295"/>
                    <a:pt x="957" y="83089"/>
                  </a:cubicBezTo>
                  <a:cubicBezTo>
                    <a:pt x="516" y="81412"/>
                    <a:pt x="206" y="79705"/>
                    <a:pt x="148" y="77953"/>
                  </a:cubicBezTo>
                  <a:cubicBezTo>
                    <a:pt x="74" y="75908"/>
                    <a:pt x="368" y="73906"/>
                    <a:pt x="766" y="71920"/>
                  </a:cubicBezTo>
                  <a:cubicBezTo>
                    <a:pt x="1266" y="69565"/>
                    <a:pt x="1943" y="67269"/>
                    <a:pt x="2723" y="65003"/>
                  </a:cubicBezTo>
                  <a:cubicBezTo>
                    <a:pt x="3738" y="62045"/>
                    <a:pt x="4783" y="59087"/>
                    <a:pt x="5799" y="56099"/>
                  </a:cubicBezTo>
                  <a:cubicBezTo>
                    <a:pt x="6638" y="53612"/>
                    <a:pt x="7329" y="51081"/>
                    <a:pt x="7741" y="48491"/>
                  </a:cubicBezTo>
                  <a:cubicBezTo>
                    <a:pt x="7918" y="47476"/>
                    <a:pt x="8036" y="46446"/>
                    <a:pt x="8242" y="45430"/>
                  </a:cubicBezTo>
                  <a:cubicBezTo>
                    <a:pt x="8742" y="42972"/>
                    <a:pt x="9581" y="40618"/>
                    <a:pt x="10670" y="38366"/>
                  </a:cubicBezTo>
                  <a:cubicBezTo>
                    <a:pt x="11980" y="35703"/>
                    <a:pt x="13363" y="33054"/>
                    <a:pt x="14717" y="30405"/>
                  </a:cubicBezTo>
                  <a:cubicBezTo>
                    <a:pt x="16027" y="27888"/>
                    <a:pt x="17292" y="25342"/>
                    <a:pt x="18322" y="22693"/>
                  </a:cubicBezTo>
                  <a:cubicBezTo>
                    <a:pt x="19941" y="18514"/>
                    <a:pt x="20398" y="14217"/>
                    <a:pt x="19794" y="9787"/>
                  </a:cubicBezTo>
                  <a:cubicBezTo>
                    <a:pt x="19485" y="7477"/>
                    <a:pt x="18955" y="5225"/>
                    <a:pt x="18308" y="2988"/>
                  </a:cubicBezTo>
                  <a:cubicBezTo>
                    <a:pt x="18028" y="2002"/>
                    <a:pt x="17719" y="987"/>
                    <a:pt x="1742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10800000">
              <a:off x="-777777" y="881145"/>
              <a:ext cx="1003572" cy="4260284"/>
            </a:xfrm>
            <a:custGeom>
              <a:avLst/>
              <a:gdLst/>
              <a:ahLst/>
              <a:cxnLst/>
              <a:rect l="l" t="t" r="r" b="b"/>
              <a:pathLst>
                <a:path w="18897" h="80220" extrusionOk="0">
                  <a:moveTo>
                    <a:pt x="15806" y="1"/>
                  </a:moveTo>
                  <a:lnTo>
                    <a:pt x="15968" y="604"/>
                  </a:lnTo>
                  <a:cubicBezTo>
                    <a:pt x="17086" y="4210"/>
                    <a:pt x="18072" y="7830"/>
                    <a:pt x="18382" y="11627"/>
                  </a:cubicBezTo>
                  <a:cubicBezTo>
                    <a:pt x="18588" y="14070"/>
                    <a:pt x="18485" y="16483"/>
                    <a:pt x="17999" y="18882"/>
                  </a:cubicBezTo>
                  <a:cubicBezTo>
                    <a:pt x="17454" y="21442"/>
                    <a:pt x="16571" y="23871"/>
                    <a:pt x="15438" y="26211"/>
                  </a:cubicBezTo>
                  <a:cubicBezTo>
                    <a:pt x="14202" y="28712"/>
                    <a:pt x="12922" y="31199"/>
                    <a:pt x="11627" y="33657"/>
                  </a:cubicBezTo>
                  <a:cubicBezTo>
                    <a:pt x="10420" y="35982"/>
                    <a:pt x="9213" y="38307"/>
                    <a:pt x="8242" y="40765"/>
                  </a:cubicBezTo>
                  <a:cubicBezTo>
                    <a:pt x="7403" y="42899"/>
                    <a:pt x="6741" y="45077"/>
                    <a:pt x="6461" y="47358"/>
                  </a:cubicBezTo>
                  <a:cubicBezTo>
                    <a:pt x="6226" y="49242"/>
                    <a:pt x="5902" y="51096"/>
                    <a:pt x="5505" y="52935"/>
                  </a:cubicBezTo>
                  <a:cubicBezTo>
                    <a:pt x="4842" y="55938"/>
                    <a:pt x="3959" y="58881"/>
                    <a:pt x="3091" y="61839"/>
                  </a:cubicBezTo>
                  <a:cubicBezTo>
                    <a:pt x="1914" y="65871"/>
                    <a:pt x="781" y="69903"/>
                    <a:pt x="280" y="74068"/>
                  </a:cubicBezTo>
                  <a:cubicBezTo>
                    <a:pt x="74" y="75790"/>
                    <a:pt x="1" y="77497"/>
                    <a:pt x="163" y="79219"/>
                  </a:cubicBezTo>
                  <a:cubicBezTo>
                    <a:pt x="207" y="79557"/>
                    <a:pt x="280" y="79881"/>
                    <a:pt x="339" y="80220"/>
                  </a:cubicBezTo>
                  <a:cubicBezTo>
                    <a:pt x="339" y="79955"/>
                    <a:pt x="310" y="79705"/>
                    <a:pt x="266" y="79469"/>
                  </a:cubicBezTo>
                  <a:cubicBezTo>
                    <a:pt x="207" y="78660"/>
                    <a:pt x="89" y="77850"/>
                    <a:pt x="133" y="77056"/>
                  </a:cubicBezTo>
                  <a:cubicBezTo>
                    <a:pt x="207" y="75672"/>
                    <a:pt x="310" y="74274"/>
                    <a:pt x="516" y="72920"/>
                  </a:cubicBezTo>
                  <a:cubicBezTo>
                    <a:pt x="898" y="70301"/>
                    <a:pt x="1546" y="67740"/>
                    <a:pt x="2282" y="65209"/>
                  </a:cubicBezTo>
                  <a:cubicBezTo>
                    <a:pt x="3179" y="62118"/>
                    <a:pt x="4107" y="59057"/>
                    <a:pt x="4990" y="55967"/>
                  </a:cubicBezTo>
                  <a:cubicBezTo>
                    <a:pt x="5637" y="53686"/>
                    <a:pt x="6182" y="51390"/>
                    <a:pt x="6520" y="49036"/>
                  </a:cubicBezTo>
                  <a:cubicBezTo>
                    <a:pt x="6682" y="47917"/>
                    <a:pt x="6814" y="46799"/>
                    <a:pt x="7035" y="45695"/>
                  </a:cubicBezTo>
                  <a:cubicBezTo>
                    <a:pt x="7491" y="43370"/>
                    <a:pt x="8301" y="41162"/>
                    <a:pt x="9257" y="39014"/>
                  </a:cubicBezTo>
                  <a:cubicBezTo>
                    <a:pt x="10464" y="36277"/>
                    <a:pt x="11921" y="33642"/>
                    <a:pt x="13319" y="30993"/>
                  </a:cubicBezTo>
                  <a:cubicBezTo>
                    <a:pt x="14702" y="28374"/>
                    <a:pt x="16042" y="25725"/>
                    <a:pt x="17086" y="22958"/>
                  </a:cubicBezTo>
                  <a:cubicBezTo>
                    <a:pt x="18028" y="20456"/>
                    <a:pt x="18632" y="17881"/>
                    <a:pt x="18764" y="15188"/>
                  </a:cubicBezTo>
                  <a:cubicBezTo>
                    <a:pt x="18897" y="12686"/>
                    <a:pt x="18632" y="10199"/>
                    <a:pt x="18161" y="7741"/>
                  </a:cubicBezTo>
                  <a:cubicBezTo>
                    <a:pt x="17660" y="5107"/>
                    <a:pt x="16910" y="2547"/>
                    <a:pt x="1610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10800000">
              <a:off x="-669917" y="989749"/>
              <a:ext cx="930072" cy="4151679"/>
            </a:xfrm>
            <a:custGeom>
              <a:avLst/>
              <a:gdLst/>
              <a:ahLst/>
              <a:cxnLst/>
              <a:rect l="l" t="t" r="r" b="b"/>
              <a:pathLst>
                <a:path w="17513" h="78175" extrusionOk="0">
                  <a:moveTo>
                    <a:pt x="14820" y="1"/>
                  </a:moveTo>
                  <a:cubicBezTo>
                    <a:pt x="14687" y="1"/>
                    <a:pt x="14555" y="1"/>
                    <a:pt x="14466" y="30"/>
                  </a:cubicBezTo>
                  <a:cubicBezTo>
                    <a:pt x="14555" y="310"/>
                    <a:pt x="14628" y="575"/>
                    <a:pt x="14717" y="854"/>
                  </a:cubicBezTo>
                  <a:cubicBezTo>
                    <a:pt x="15879" y="4651"/>
                    <a:pt x="16880" y="8477"/>
                    <a:pt x="17130" y="12465"/>
                  </a:cubicBezTo>
                  <a:cubicBezTo>
                    <a:pt x="17277" y="14982"/>
                    <a:pt x="17130" y="17484"/>
                    <a:pt x="16541" y="19956"/>
                  </a:cubicBezTo>
                  <a:cubicBezTo>
                    <a:pt x="15938" y="22473"/>
                    <a:pt x="14996" y="24857"/>
                    <a:pt x="13834" y="27182"/>
                  </a:cubicBezTo>
                  <a:cubicBezTo>
                    <a:pt x="12583" y="29698"/>
                    <a:pt x="11258" y="32171"/>
                    <a:pt x="9963" y="34643"/>
                  </a:cubicBezTo>
                  <a:cubicBezTo>
                    <a:pt x="8801" y="36880"/>
                    <a:pt x="7653" y="39117"/>
                    <a:pt x="6770" y="41471"/>
                  </a:cubicBezTo>
                  <a:cubicBezTo>
                    <a:pt x="5960" y="43591"/>
                    <a:pt x="5372" y="45783"/>
                    <a:pt x="5136" y="48064"/>
                  </a:cubicBezTo>
                  <a:cubicBezTo>
                    <a:pt x="5004" y="49286"/>
                    <a:pt x="4842" y="50507"/>
                    <a:pt x="4636" y="51743"/>
                  </a:cubicBezTo>
                  <a:cubicBezTo>
                    <a:pt x="4165" y="54687"/>
                    <a:pt x="3488" y="57571"/>
                    <a:pt x="2796" y="60470"/>
                  </a:cubicBezTo>
                  <a:cubicBezTo>
                    <a:pt x="1796" y="64782"/>
                    <a:pt x="736" y="69065"/>
                    <a:pt x="280" y="73465"/>
                  </a:cubicBezTo>
                  <a:cubicBezTo>
                    <a:pt x="118" y="74892"/>
                    <a:pt x="0" y="76349"/>
                    <a:pt x="59" y="77806"/>
                  </a:cubicBezTo>
                  <a:cubicBezTo>
                    <a:pt x="74" y="77924"/>
                    <a:pt x="118" y="78042"/>
                    <a:pt x="133" y="78174"/>
                  </a:cubicBezTo>
                  <a:cubicBezTo>
                    <a:pt x="59" y="76408"/>
                    <a:pt x="206" y="74657"/>
                    <a:pt x="427" y="72906"/>
                  </a:cubicBezTo>
                  <a:cubicBezTo>
                    <a:pt x="736" y="70374"/>
                    <a:pt x="1222" y="67887"/>
                    <a:pt x="1810" y="65400"/>
                  </a:cubicBezTo>
                  <a:cubicBezTo>
                    <a:pt x="2605" y="62045"/>
                    <a:pt x="3414" y="58675"/>
                    <a:pt x="4194" y="55305"/>
                  </a:cubicBezTo>
                  <a:cubicBezTo>
                    <a:pt x="4695" y="53156"/>
                    <a:pt x="5063" y="50978"/>
                    <a:pt x="5342" y="48800"/>
                  </a:cubicBezTo>
                  <a:cubicBezTo>
                    <a:pt x="5475" y="47682"/>
                    <a:pt x="5622" y="46534"/>
                    <a:pt x="5857" y="45415"/>
                  </a:cubicBezTo>
                  <a:cubicBezTo>
                    <a:pt x="6387" y="42869"/>
                    <a:pt x="7329" y="40471"/>
                    <a:pt x="8462" y="38146"/>
                  </a:cubicBezTo>
                  <a:cubicBezTo>
                    <a:pt x="9625" y="35776"/>
                    <a:pt x="10876" y="33422"/>
                    <a:pt x="12112" y="31067"/>
                  </a:cubicBezTo>
                  <a:cubicBezTo>
                    <a:pt x="13377" y="28639"/>
                    <a:pt x="14628" y="26211"/>
                    <a:pt x="15629" y="23650"/>
                  </a:cubicBezTo>
                  <a:cubicBezTo>
                    <a:pt x="16836" y="20530"/>
                    <a:pt x="17513" y="17307"/>
                    <a:pt x="17469" y="13937"/>
                  </a:cubicBezTo>
                  <a:cubicBezTo>
                    <a:pt x="17424" y="11656"/>
                    <a:pt x="17130" y="9404"/>
                    <a:pt x="16674" y="7182"/>
                  </a:cubicBezTo>
                  <a:cubicBezTo>
                    <a:pt x="16218" y="4960"/>
                    <a:pt x="15600" y="2767"/>
                    <a:pt x="14923" y="604"/>
                  </a:cubicBezTo>
                  <a:cubicBezTo>
                    <a:pt x="14864" y="398"/>
                    <a:pt x="14849" y="192"/>
                    <a:pt x="1482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rot="10800000">
              <a:off x="115546" y="521716"/>
              <a:ext cx="36007" cy="109508"/>
            </a:xfrm>
            <a:custGeom>
              <a:avLst/>
              <a:gdLst/>
              <a:ahLst/>
              <a:cxnLst/>
              <a:rect l="l" t="t" r="r" b="b"/>
              <a:pathLst>
                <a:path w="678" h="2062" extrusionOk="0">
                  <a:moveTo>
                    <a:pt x="678" y="2061"/>
                  </a:moveTo>
                  <a:cubicBezTo>
                    <a:pt x="457" y="1384"/>
                    <a:pt x="221" y="693"/>
                    <a:pt x="1" y="1"/>
                  </a:cubicBezTo>
                  <a:cubicBezTo>
                    <a:pt x="221" y="693"/>
                    <a:pt x="457" y="1384"/>
                    <a:pt x="678" y="206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rot="10800000">
              <a:off x="151499" y="629575"/>
              <a:ext cx="20340" cy="75094"/>
            </a:xfrm>
            <a:custGeom>
              <a:avLst/>
              <a:gdLst/>
              <a:ahLst/>
              <a:cxnLst/>
              <a:rect l="l" t="t" r="r" b="b"/>
              <a:pathLst>
                <a:path w="383" h="1414" extrusionOk="0">
                  <a:moveTo>
                    <a:pt x="383" y="1413"/>
                  </a:moveTo>
                  <a:cubicBezTo>
                    <a:pt x="250" y="942"/>
                    <a:pt x="133" y="457"/>
                    <a:pt x="0" y="1"/>
                  </a:cubicBezTo>
                  <a:cubicBezTo>
                    <a:pt x="133" y="457"/>
                    <a:pt x="250" y="942"/>
                    <a:pt x="383" y="141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rot="10800000">
              <a:off x="171786" y="557670"/>
              <a:ext cx="15720" cy="53214"/>
            </a:xfrm>
            <a:custGeom>
              <a:avLst/>
              <a:gdLst/>
              <a:ahLst/>
              <a:cxnLst/>
              <a:rect l="l" t="t" r="r" b="b"/>
              <a:pathLst>
                <a:path w="296" h="1002" extrusionOk="0">
                  <a:moveTo>
                    <a:pt x="1" y="0"/>
                  </a:moveTo>
                  <a:cubicBezTo>
                    <a:pt x="89" y="339"/>
                    <a:pt x="207" y="663"/>
                    <a:pt x="295" y="1001"/>
                  </a:cubicBezTo>
                  <a:cubicBezTo>
                    <a:pt x="207" y="663"/>
                    <a:pt x="89" y="33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3970575" y="1100"/>
            <a:ext cx="2620562" cy="5143461"/>
            <a:chOff x="3970575" y="1100"/>
            <a:chExt cx="2620562" cy="5143461"/>
          </a:xfrm>
        </p:grpSpPr>
        <p:sp>
          <p:nvSpPr>
            <p:cNvPr id="36" name="Google Shape;36;p2"/>
            <p:cNvSpPr/>
            <p:nvPr/>
          </p:nvSpPr>
          <p:spPr>
            <a:xfrm flipH="1">
              <a:off x="5728252" y="4234"/>
              <a:ext cx="659701" cy="5138735"/>
            </a:xfrm>
            <a:custGeom>
              <a:avLst/>
              <a:gdLst/>
              <a:ahLst/>
              <a:cxnLst/>
              <a:rect l="l" t="t" r="r" b="b"/>
              <a:pathLst>
                <a:path w="12422" h="96761" extrusionOk="0">
                  <a:moveTo>
                    <a:pt x="9449" y="1"/>
                  </a:moveTo>
                  <a:cubicBezTo>
                    <a:pt x="9346" y="1"/>
                    <a:pt x="9257" y="1"/>
                    <a:pt x="9140" y="30"/>
                  </a:cubicBezTo>
                  <a:cubicBezTo>
                    <a:pt x="9243" y="383"/>
                    <a:pt x="9316" y="737"/>
                    <a:pt x="9405" y="1060"/>
                  </a:cubicBezTo>
                  <a:cubicBezTo>
                    <a:pt x="10597" y="5372"/>
                    <a:pt x="11671" y="9684"/>
                    <a:pt x="11906" y="14173"/>
                  </a:cubicBezTo>
                  <a:cubicBezTo>
                    <a:pt x="12053" y="16748"/>
                    <a:pt x="11906" y="19294"/>
                    <a:pt x="11332" y="21810"/>
                  </a:cubicBezTo>
                  <a:cubicBezTo>
                    <a:pt x="10758" y="24239"/>
                    <a:pt x="9846" y="26534"/>
                    <a:pt x="8728" y="28771"/>
                  </a:cubicBezTo>
                  <a:cubicBezTo>
                    <a:pt x="7550" y="31126"/>
                    <a:pt x="6270" y="33422"/>
                    <a:pt x="5048" y="35732"/>
                  </a:cubicBezTo>
                  <a:cubicBezTo>
                    <a:pt x="3842" y="37984"/>
                    <a:pt x="2664" y="40250"/>
                    <a:pt x="1752" y="42619"/>
                  </a:cubicBezTo>
                  <a:cubicBezTo>
                    <a:pt x="1016" y="44547"/>
                    <a:pt x="427" y="46534"/>
                    <a:pt x="221" y="48594"/>
                  </a:cubicBezTo>
                  <a:cubicBezTo>
                    <a:pt x="148" y="49374"/>
                    <a:pt x="89" y="50139"/>
                    <a:pt x="74" y="50919"/>
                  </a:cubicBezTo>
                  <a:cubicBezTo>
                    <a:pt x="1" y="54275"/>
                    <a:pt x="74" y="57645"/>
                    <a:pt x="280" y="61015"/>
                  </a:cubicBezTo>
                  <a:cubicBezTo>
                    <a:pt x="413" y="62987"/>
                    <a:pt x="575" y="64973"/>
                    <a:pt x="737" y="66931"/>
                  </a:cubicBezTo>
                  <a:cubicBezTo>
                    <a:pt x="898" y="68682"/>
                    <a:pt x="1075" y="70433"/>
                    <a:pt x="1266" y="72184"/>
                  </a:cubicBezTo>
                  <a:cubicBezTo>
                    <a:pt x="1487" y="74259"/>
                    <a:pt x="1752" y="76335"/>
                    <a:pt x="2002" y="78410"/>
                  </a:cubicBezTo>
                  <a:cubicBezTo>
                    <a:pt x="2208" y="80102"/>
                    <a:pt x="2429" y="81794"/>
                    <a:pt x="2635" y="83487"/>
                  </a:cubicBezTo>
                  <a:cubicBezTo>
                    <a:pt x="2870" y="85518"/>
                    <a:pt x="3135" y="87534"/>
                    <a:pt x="3356" y="89579"/>
                  </a:cubicBezTo>
                  <a:cubicBezTo>
                    <a:pt x="3533" y="91286"/>
                    <a:pt x="3724" y="93023"/>
                    <a:pt x="3886" y="94730"/>
                  </a:cubicBezTo>
                  <a:cubicBezTo>
                    <a:pt x="3959" y="95407"/>
                    <a:pt x="3974" y="96069"/>
                    <a:pt x="4018" y="96761"/>
                  </a:cubicBezTo>
                  <a:lnTo>
                    <a:pt x="4401" y="96761"/>
                  </a:lnTo>
                  <a:cubicBezTo>
                    <a:pt x="4327" y="96143"/>
                    <a:pt x="4254" y="95554"/>
                    <a:pt x="4195" y="94965"/>
                  </a:cubicBezTo>
                  <a:cubicBezTo>
                    <a:pt x="3989" y="92964"/>
                    <a:pt x="3798" y="90963"/>
                    <a:pt x="3577" y="88961"/>
                  </a:cubicBezTo>
                  <a:cubicBezTo>
                    <a:pt x="3327" y="86930"/>
                    <a:pt x="3076" y="84929"/>
                    <a:pt x="2841" y="82898"/>
                  </a:cubicBezTo>
                  <a:lnTo>
                    <a:pt x="2120" y="76997"/>
                  </a:lnTo>
                  <a:cubicBezTo>
                    <a:pt x="1884" y="74907"/>
                    <a:pt x="1620" y="72803"/>
                    <a:pt x="1399" y="70713"/>
                  </a:cubicBezTo>
                  <a:cubicBezTo>
                    <a:pt x="1222" y="68814"/>
                    <a:pt x="1031" y="66916"/>
                    <a:pt x="884" y="65018"/>
                  </a:cubicBezTo>
                  <a:cubicBezTo>
                    <a:pt x="707" y="62634"/>
                    <a:pt x="516" y="60220"/>
                    <a:pt x="442" y="57836"/>
                  </a:cubicBezTo>
                  <a:cubicBezTo>
                    <a:pt x="354" y="55231"/>
                    <a:pt x="383" y="52641"/>
                    <a:pt x="427" y="50051"/>
                  </a:cubicBezTo>
                  <a:cubicBezTo>
                    <a:pt x="442" y="49036"/>
                    <a:pt x="575" y="48020"/>
                    <a:pt x="751" y="47034"/>
                  </a:cubicBezTo>
                  <a:cubicBezTo>
                    <a:pt x="1178" y="44635"/>
                    <a:pt x="2002" y="42354"/>
                    <a:pt x="3076" y="40191"/>
                  </a:cubicBezTo>
                  <a:cubicBezTo>
                    <a:pt x="4195" y="37925"/>
                    <a:pt x="5372" y="35673"/>
                    <a:pt x="6564" y="33451"/>
                  </a:cubicBezTo>
                  <a:cubicBezTo>
                    <a:pt x="7874" y="31023"/>
                    <a:pt x="9199" y="28624"/>
                    <a:pt x="10243" y="26063"/>
                  </a:cubicBezTo>
                  <a:cubicBezTo>
                    <a:pt x="11332" y="23429"/>
                    <a:pt x="12053" y="20721"/>
                    <a:pt x="12215" y="17866"/>
                  </a:cubicBezTo>
                  <a:cubicBezTo>
                    <a:pt x="12421" y="14658"/>
                    <a:pt x="12127" y="11494"/>
                    <a:pt x="11524" y="8345"/>
                  </a:cubicBezTo>
                  <a:cubicBezTo>
                    <a:pt x="10964" y="5519"/>
                    <a:pt x="10229" y="2753"/>
                    <a:pt x="944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flipH="1">
              <a:off x="3970575" y="2693"/>
              <a:ext cx="1448242" cy="5140275"/>
            </a:xfrm>
            <a:custGeom>
              <a:avLst/>
              <a:gdLst/>
              <a:ahLst/>
              <a:cxnLst/>
              <a:rect l="l" t="t" r="r" b="b"/>
              <a:pathLst>
                <a:path w="27270" h="96790" extrusionOk="0">
                  <a:moveTo>
                    <a:pt x="24474" y="0"/>
                  </a:moveTo>
                  <a:cubicBezTo>
                    <a:pt x="24945" y="1531"/>
                    <a:pt x="25460" y="3032"/>
                    <a:pt x="25901" y="4562"/>
                  </a:cubicBezTo>
                  <a:cubicBezTo>
                    <a:pt x="26519" y="6711"/>
                    <a:pt x="26858" y="8904"/>
                    <a:pt x="26975" y="11126"/>
                  </a:cubicBezTo>
                  <a:cubicBezTo>
                    <a:pt x="27078" y="13554"/>
                    <a:pt x="26755" y="15938"/>
                    <a:pt x="26092" y="18249"/>
                  </a:cubicBezTo>
                  <a:cubicBezTo>
                    <a:pt x="25342" y="20912"/>
                    <a:pt x="24238" y="23473"/>
                    <a:pt x="22987" y="25945"/>
                  </a:cubicBezTo>
                  <a:cubicBezTo>
                    <a:pt x="21663" y="28579"/>
                    <a:pt x="20279" y="31155"/>
                    <a:pt x="18940" y="33760"/>
                  </a:cubicBezTo>
                  <a:cubicBezTo>
                    <a:pt x="17940" y="35687"/>
                    <a:pt x="17027" y="37659"/>
                    <a:pt x="16247" y="39705"/>
                  </a:cubicBezTo>
                  <a:cubicBezTo>
                    <a:pt x="15555" y="41559"/>
                    <a:pt x="14996" y="43458"/>
                    <a:pt x="14687" y="45415"/>
                  </a:cubicBezTo>
                  <a:cubicBezTo>
                    <a:pt x="14305" y="47828"/>
                    <a:pt x="13495" y="50095"/>
                    <a:pt x="12436" y="52288"/>
                  </a:cubicBezTo>
                  <a:cubicBezTo>
                    <a:pt x="11258" y="54745"/>
                    <a:pt x="9845" y="57070"/>
                    <a:pt x="8374" y="59366"/>
                  </a:cubicBezTo>
                  <a:cubicBezTo>
                    <a:pt x="6770" y="61883"/>
                    <a:pt x="5107" y="64370"/>
                    <a:pt x="3650" y="67004"/>
                  </a:cubicBezTo>
                  <a:cubicBezTo>
                    <a:pt x="2340" y="69373"/>
                    <a:pt x="1222" y="71801"/>
                    <a:pt x="559" y="74436"/>
                  </a:cubicBezTo>
                  <a:cubicBezTo>
                    <a:pt x="177" y="75996"/>
                    <a:pt x="0" y="77585"/>
                    <a:pt x="177" y="79174"/>
                  </a:cubicBezTo>
                  <a:cubicBezTo>
                    <a:pt x="353" y="81043"/>
                    <a:pt x="942" y="82795"/>
                    <a:pt x="1751" y="84472"/>
                  </a:cubicBezTo>
                  <a:cubicBezTo>
                    <a:pt x="2693" y="86444"/>
                    <a:pt x="3871" y="88254"/>
                    <a:pt x="5195" y="89961"/>
                  </a:cubicBezTo>
                  <a:cubicBezTo>
                    <a:pt x="6873" y="92110"/>
                    <a:pt x="8595" y="94214"/>
                    <a:pt x="10302" y="96319"/>
                  </a:cubicBezTo>
                  <a:cubicBezTo>
                    <a:pt x="10419" y="96466"/>
                    <a:pt x="10522" y="96643"/>
                    <a:pt x="10640" y="96790"/>
                  </a:cubicBezTo>
                  <a:cubicBezTo>
                    <a:pt x="10743" y="96790"/>
                    <a:pt x="10846" y="96790"/>
                    <a:pt x="10934" y="96731"/>
                  </a:cubicBezTo>
                  <a:cubicBezTo>
                    <a:pt x="10625" y="96319"/>
                    <a:pt x="10302" y="95922"/>
                    <a:pt x="9978" y="95510"/>
                  </a:cubicBezTo>
                  <a:cubicBezTo>
                    <a:pt x="8212" y="93361"/>
                    <a:pt x="6402" y="91242"/>
                    <a:pt x="4783" y="88961"/>
                  </a:cubicBezTo>
                  <a:cubicBezTo>
                    <a:pt x="3532" y="87224"/>
                    <a:pt x="2414" y="85399"/>
                    <a:pt x="1590" y="83413"/>
                  </a:cubicBezTo>
                  <a:cubicBezTo>
                    <a:pt x="854" y="81647"/>
                    <a:pt x="397" y="79807"/>
                    <a:pt x="368" y="77879"/>
                  </a:cubicBezTo>
                  <a:cubicBezTo>
                    <a:pt x="353" y="76010"/>
                    <a:pt x="795" y="74230"/>
                    <a:pt x="1383" y="72478"/>
                  </a:cubicBezTo>
                  <a:cubicBezTo>
                    <a:pt x="2237" y="69977"/>
                    <a:pt x="3429" y="67666"/>
                    <a:pt x="4783" y="65444"/>
                  </a:cubicBezTo>
                  <a:cubicBezTo>
                    <a:pt x="6152" y="63236"/>
                    <a:pt x="7550" y="61044"/>
                    <a:pt x="8948" y="58851"/>
                  </a:cubicBezTo>
                  <a:cubicBezTo>
                    <a:pt x="10287" y="56732"/>
                    <a:pt x="11597" y="54583"/>
                    <a:pt x="12700" y="52317"/>
                  </a:cubicBezTo>
                  <a:cubicBezTo>
                    <a:pt x="13657" y="50345"/>
                    <a:pt x="14452" y="48314"/>
                    <a:pt x="14849" y="46136"/>
                  </a:cubicBezTo>
                  <a:cubicBezTo>
                    <a:pt x="15114" y="44797"/>
                    <a:pt x="15335" y="43458"/>
                    <a:pt x="15717" y="42133"/>
                  </a:cubicBezTo>
                  <a:cubicBezTo>
                    <a:pt x="16468" y="39514"/>
                    <a:pt x="17557" y="37012"/>
                    <a:pt x="18793" y="34584"/>
                  </a:cubicBezTo>
                  <a:cubicBezTo>
                    <a:pt x="20118" y="31949"/>
                    <a:pt x="21516" y="29359"/>
                    <a:pt x="22855" y="26725"/>
                  </a:cubicBezTo>
                  <a:cubicBezTo>
                    <a:pt x="24120" y="24268"/>
                    <a:pt x="25283" y="21751"/>
                    <a:pt x="26107" y="19102"/>
                  </a:cubicBezTo>
                  <a:cubicBezTo>
                    <a:pt x="26666" y="17263"/>
                    <a:pt x="27137" y="15394"/>
                    <a:pt x="27181" y="13466"/>
                  </a:cubicBezTo>
                  <a:cubicBezTo>
                    <a:pt x="27181" y="13319"/>
                    <a:pt x="27226" y="13186"/>
                    <a:pt x="27270" y="13039"/>
                  </a:cubicBezTo>
                  <a:lnTo>
                    <a:pt x="27270" y="11023"/>
                  </a:lnTo>
                  <a:cubicBezTo>
                    <a:pt x="27226" y="10876"/>
                    <a:pt x="27181" y="10714"/>
                    <a:pt x="27181" y="10567"/>
                  </a:cubicBezTo>
                  <a:cubicBezTo>
                    <a:pt x="27137" y="8536"/>
                    <a:pt x="26740" y="6564"/>
                    <a:pt x="26195" y="4636"/>
                  </a:cubicBezTo>
                  <a:cubicBezTo>
                    <a:pt x="25783" y="3091"/>
                    <a:pt x="25239" y="1545"/>
                    <a:pt x="247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flipH="1">
              <a:off x="4051084" y="5030"/>
              <a:ext cx="1463855" cy="5139531"/>
            </a:xfrm>
            <a:custGeom>
              <a:avLst/>
              <a:gdLst/>
              <a:ahLst/>
              <a:cxnLst/>
              <a:rect l="l" t="t" r="r" b="b"/>
              <a:pathLst>
                <a:path w="27564" h="96776" extrusionOk="0">
                  <a:moveTo>
                    <a:pt x="24474" y="0"/>
                  </a:moveTo>
                  <a:cubicBezTo>
                    <a:pt x="24547" y="265"/>
                    <a:pt x="24621" y="545"/>
                    <a:pt x="24724" y="825"/>
                  </a:cubicBezTo>
                  <a:cubicBezTo>
                    <a:pt x="25769" y="3915"/>
                    <a:pt x="26637" y="7035"/>
                    <a:pt x="26872" y="10317"/>
                  </a:cubicBezTo>
                  <a:cubicBezTo>
                    <a:pt x="27019" y="12377"/>
                    <a:pt x="26902" y="14393"/>
                    <a:pt x="26490" y="16424"/>
                  </a:cubicBezTo>
                  <a:cubicBezTo>
                    <a:pt x="25945" y="18999"/>
                    <a:pt x="25092" y="21457"/>
                    <a:pt x="23944" y="23811"/>
                  </a:cubicBezTo>
                  <a:cubicBezTo>
                    <a:pt x="22678" y="26460"/>
                    <a:pt x="21339" y="29065"/>
                    <a:pt x="19985" y="31670"/>
                  </a:cubicBezTo>
                  <a:cubicBezTo>
                    <a:pt x="18837" y="33936"/>
                    <a:pt x="17660" y="36203"/>
                    <a:pt x="16674" y="38557"/>
                  </a:cubicBezTo>
                  <a:cubicBezTo>
                    <a:pt x="15835" y="40618"/>
                    <a:pt x="15099" y="42707"/>
                    <a:pt x="14731" y="44915"/>
                  </a:cubicBezTo>
                  <a:cubicBezTo>
                    <a:pt x="14290" y="47534"/>
                    <a:pt x="13480" y="49992"/>
                    <a:pt x="12332" y="52391"/>
                  </a:cubicBezTo>
                  <a:cubicBezTo>
                    <a:pt x="11199" y="54760"/>
                    <a:pt x="9831" y="56997"/>
                    <a:pt x="8462" y="59249"/>
                  </a:cubicBezTo>
                  <a:cubicBezTo>
                    <a:pt x="6917" y="61765"/>
                    <a:pt x="5342" y="64267"/>
                    <a:pt x="3856" y="66813"/>
                  </a:cubicBezTo>
                  <a:cubicBezTo>
                    <a:pt x="2517" y="69138"/>
                    <a:pt x="1428" y="71610"/>
                    <a:pt x="706" y="74230"/>
                  </a:cubicBezTo>
                  <a:cubicBezTo>
                    <a:pt x="162" y="76231"/>
                    <a:pt x="0" y="78247"/>
                    <a:pt x="383" y="80293"/>
                  </a:cubicBezTo>
                  <a:cubicBezTo>
                    <a:pt x="706" y="82103"/>
                    <a:pt x="1398" y="83795"/>
                    <a:pt x="2237" y="85414"/>
                  </a:cubicBezTo>
                  <a:cubicBezTo>
                    <a:pt x="3208" y="87224"/>
                    <a:pt x="4356" y="88946"/>
                    <a:pt x="5622" y="90580"/>
                  </a:cubicBezTo>
                  <a:cubicBezTo>
                    <a:pt x="7093" y="92478"/>
                    <a:pt x="8624" y="94332"/>
                    <a:pt x="10110" y="96201"/>
                  </a:cubicBezTo>
                  <a:cubicBezTo>
                    <a:pt x="10257" y="96378"/>
                    <a:pt x="10390" y="96555"/>
                    <a:pt x="10522" y="96746"/>
                  </a:cubicBezTo>
                  <a:cubicBezTo>
                    <a:pt x="10611" y="96746"/>
                    <a:pt x="10714" y="96746"/>
                    <a:pt x="10831" y="96775"/>
                  </a:cubicBezTo>
                  <a:cubicBezTo>
                    <a:pt x="10625" y="96540"/>
                    <a:pt x="10449" y="96275"/>
                    <a:pt x="10243" y="96025"/>
                  </a:cubicBezTo>
                  <a:cubicBezTo>
                    <a:pt x="8550" y="93861"/>
                    <a:pt x="6814" y="91757"/>
                    <a:pt x="5165" y="89564"/>
                  </a:cubicBezTo>
                  <a:cubicBezTo>
                    <a:pt x="3782" y="87739"/>
                    <a:pt x="2590" y="85767"/>
                    <a:pt x="1707" y="83663"/>
                  </a:cubicBezTo>
                  <a:cubicBezTo>
                    <a:pt x="986" y="81926"/>
                    <a:pt x="530" y="80146"/>
                    <a:pt x="471" y="78262"/>
                  </a:cubicBezTo>
                  <a:cubicBezTo>
                    <a:pt x="442" y="76864"/>
                    <a:pt x="662" y="75510"/>
                    <a:pt x="1030" y="74171"/>
                  </a:cubicBezTo>
                  <a:cubicBezTo>
                    <a:pt x="1707" y="71610"/>
                    <a:pt x="2781" y="69197"/>
                    <a:pt x="4121" y="66901"/>
                  </a:cubicBezTo>
                  <a:cubicBezTo>
                    <a:pt x="5489" y="64532"/>
                    <a:pt x="6946" y="62206"/>
                    <a:pt x="8388" y="59867"/>
                  </a:cubicBezTo>
                  <a:cubicBezTo>
                    <a:pt x="9728" y="57703"/>
                    <a:pt x="11067" y="55555"/>
                    <a:pt x="12229" y="53274"/>
                  </a:cubicBezTo>
                  <a:cubicBezTo>
                    <a:pt x="13260" y="51228"/>
                    <a:pt x="14143" y="49109"/>
                    <a:pt x="14658" y="46872"/>
                  </a:cubicBezTo>
                  <a:cubicBezTo>
                    <a:pt x="14893" y="45739"/>
                    <a:pt x="15084" y="44606"/>
                    <a:pt x="15335" y="43502"/>
                  </a:cubicBezTo>
                  <a:cubicBezTo>
                    <a:pt x="15982" y="40794"/>
                    <a:pt x="17012" y="38219"/>
                    <a:pt x="18248" y="35732"/>
                  </a:cubicBezTo>
                  <a:cubicBezTo>
                    <a:pt x="19588" y="33009"/>
                    <a:pt x="21000" y="30331"/>
                    <a:pt x="22384" y="27638"/>
                  </a:cubicBezTo>
                  <a:cubicBezTo>
                    <a:pt x="23708" y="25062"/>
                    <a:pt x="24944" y="22472"/>
                    <a:pt x="25872" y="19735"/>
                  </a:cubicBezTo>
                  <a:cubicBezTo>
                    <a:pt x="27240" y="15762"/>
                    <a:pt x="27564" y="11729"/>
                    <a:pt x="26813" y="7594"/>
                  </a:cubicBezTo>
                  <a:cubicBezTo>
                    <a:pt x="26372" y="5181"/>
                    <a:pt x="25695" y="2826"/>
                    <a:pt x="24900" y="515"/>
                  </a:cubicBezTo>
                  <a:cubicBezTo>
                    <a:pt x="24841" y="339"/>
                    <a:pt x="24812" y="162"/>
                    <a:pt x="247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flipH="1">
              <a:off x="5936906" y="2693"/>
              <a:ext cx="654231" cy="5138735"/>
            </a:xfrm>
            <a:custGeom>
              <a:avLst/>
              <a:gdLst/>
              <a:ahLst/>
              <a:cxnLst/>
              <a:rect l="l" t="t" r="r" b="b"/>
              <a:pathLst>
                <a:path w="12319" h="96761" extrusionOk="0">
                  <a:moveTo>
                    <a:pt x="9007" y="0"/>
                  </a:moveTo>
                  <a:lnTo>
                    <a:pt x="9007" y="0"/>
                  </a:lnTo>
                  <a:cubicBezTo>
                    <a:pt x="9183" y="633"/>
                    <a:pt x="9390" y="1251"/>
                    <a:pt x="9551" y="1899"/>
                  </a:cubicBezTo>
                  <a:cubicBezTo>
                    <a:pt x="10714" y="6181"/>
                    <a:pt x="11700" y="10508"/>
                    <a:pt x="11877" y="14967"/>
                  </a:cubicBezTo>
                  <a:cubicBezTo>
                    <a:pt x="11965" y="17395"/>
                    <a:pt x="11818" y="19794"/>
                    <a:pt x="11273" y="22178"/>
                  </a:cubicBezTo>
                  <a:cubicBezTo>
                    <a:pt x="10729" y="24635"/>
                    <a:pt x="9802" y="26961"/>
                    <a:pt x="8668" y="29183"/>
                  </a:cubicBezTo>
                  <a:cubicBezTo>
                    <a:pt x="7403" y="31685"/>
                    <a:pt x="6049" y="34142"/>
                    <a:pt x="4724" y="36615"/>
                  </a:cubicBezTo>
                  <a:cubicBezTo>
                    <a:pt x="3532" y="38851"/>
                    <a:pt x="2370" y="41133"/>
                    <a:pt x="1516" y="43531"/>
                  </a:cubicBezTo>
                  <a:cubicBezTo>
                    <a:pt x="722" y="45680"/>
                    <a:pt x="162" y="47887"/>
                    <a:pt x="89" y="50213"/>
                  </a:cubicBezTo>
                  <a:cubicBezTo>
                    <a:pt x="0" y="53112"/>
                    <a:pt x="265" y="55996"/>
                    <a:pt x="736" y="58866"/>
                  </a:cubicBezTo>
                  <a:cubicBezTo>
                    <a:pt x="1295" y="62147"/>
                    <a:pt x="1914" y="65400"/>
                    <a:pt x="2487" y="68682"/>
                  </a:cubicBezTo>
                  <a:cubicBezTo>
                    <a:pt x="2870" y="70771"/>
                    <a:pt x="3179" y="72905"/>
                    <a:pt x="3326" y="75039"/>
                  </a:cubicBezTo>
                  <a:cubicBezTo>
                    <a:pt x="3429" y="76570"/>
                    <a:pt x="3532" y="78100"/>
                    <a:pt x="3621" y="79616"/>
                  </a:cubicBezTo>
                  <a:cubicBezTo>
                    <a:pt x="3768" y="82073"/>
                    <a:pt x="3944" y="84516"/>
                    <a:pt x="4092" y="86959"/>
                  </a:cubicBezTo>
                  <a:cubicBezTo>
                    <a:pt x="4180" y="88431"/>
                    <a:pt x="4253" y="89888"/>
                    <a:pt x="4327" y="91359"/>
                  </a:cubicBezTo>
                  <a:cubicBezTo>
                    <a:pt x="4415" y="93155"/>
                    <a:pt x="4474" y="94965"/>
                    <a:pt x="4548" y="96760"/>
                  </a:cubicBezTo>
                  <a:lnTo>
                    <a:pt x="4842" y="96760"/>
                  </a:lnTo>
                  <a:cubicBezTo>
                    <a:pt x="4710" y="94244"/>
                    <a:pt x="4577" y="91713"/>
                    <a:pt x="4430" y="89181"/>
                  </a:cubicBezTo>
                  <a:cubicBezTo>
                    <a:pt x="4342" y="87460"/>
                    <a:pt x="4239" y="85753"/>
                    <a:pt x="4121" y="84016"/>
                  </a:cubicBezTo>
                  <a:cubicBezTo>
                    <a:pt x="3974" y="81706"/>
                    <a:pt x="3827" y="79380"/>
                    <a:pt x="3665" y="77070"/>
                  </a:cubicBezTo>
                  <a:cubicBezTo>
                    <a:pt x="3547" y="75481"/>
                    <a:pt x="3473" y="73876"/>
                    <a:pt x="3238" y="72302"/>
                  </a:cubicBezTo>
                  <a:cubicBezTo>
                    <a:pt x="2811" y="69344"/>
                    <a:pt x="2296" y="66371"/>
                    <a:pt x="1781" y="63428"/>
                  </a:cubicBezTo>
                  <a:cubicBezTo>
                    <a:pt x="1163" y="59881"/>
                    <a:pt x="574" y="56335"/>
                    <a:pt x="427" y="52714"/>
                  </a:cubicBezTo>
                  <a:cubicBezTo>
                    <a:pt x="368" y="50963"/>
                    <a:pt x="412" y="49197"/>
                    <a:pt x="736" y="47461"/>
                  </a:cubicBezTo>
                  <a:cubicBezTo>
                    <a:pt x="1178" y="45135"/>
                    <a:pt x="1987" y="42943"/>
                    <a:pt x="2973" y="40794"/>
                  </a:cubicBezTo>
                  <a:cubicBezTo>
                    <a:pt x="4033" y="38410"/>
                    <a:pt x="5298" y="36158"/>
                    <a:pt x="6535" y="33877"/>
                  </a:cubicBezTo>
                  <a:cubicBezTo>
                    <a:pt x="7727" y="31685"/>
                    <a:pt x="8933" y="29492"/>
                    <a:pt x="9919" y="27196"/>
                  </a:cubicBezTo>
                  <a:cubicBezTo>
                    <a:pt x="11170" y="24326"/>
                    <a:pt x="11994" y="21368"/>
                    <a:pt x="12171" y="18234"/>
                  </a:cubicBezTo>
                  <a:cubicBezTo>
                    <a:pt x="12318" y="15644"/>
                    <a:pt x="12171" y="13054"/>
                    <a:pt x="11774" y="10478"/>
                  </a:cubicBezTo>
                  <a:cubicBezTo>
                    <a:pt x="11376" y="7800"/>
                    <a:pt x="10773" y="5151"/>
                    <a:pt x="10066" y="2546"/>
                  </a:cubicBezTo>
                  <a:cubicBezTo>
                    <a:pt x="9846" y="1693"/>
                    <a:pt x="9625" y="869"/>
                    <a:pt x="9404" y="30"/>
                  </a:cubicBezTo>
                  <a:cubicBezTo>
                    <a:pt x="9272" y="30"/>
                    <a:pt x="9154" y="30"/>
                    <a:pt x="90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flipH="1">
              <a:off x="4165157" y="2693"/>
              <a:ext cx="1430291" cy="5140275"/>
            </a:xfrm>
            <a:custGeom>
              <a:avLst/>
              <a:gdLst/>
              <a:ahLst/>
              <a:cxnLst/>
              <a:rect l="l" t="t" r="r" b="b"/>
              <a:pathLst>
                <a:path w="26932" h="96790" extrusionOk="0">
                  <a:moveTo>
                    <a:pt x="23973" y="0"/>
                  </a:moveTo>
                  <a:cubicBezTo>
                    <a:pt x="24047" y="206"/>
                    <a:pt x="24076" y="412"/>
                    <a:pt x="24150" y="618"/>
                  </a:cubicBezTo>
                  <a:cubicBezTo>
                    <a:pt x="25210" y="3723"/>
                    <a:pt x="26093" y="6843"/>
                    <a:pt x="26357" y="10140"/>
                  </a:cubicBezTo>
                  <a:cubicBezTo>
                    <a:pt x="26490" y="11729"/>
                    <a:pt x="26490" y="13304"/>
                    <a:pt x="26284" y="14864"/>
                  </a:cubicBezTo>
                  <a:cubicBezTo>
                    <a:pt x="26019" y="17057"/>
                    <a:pt x="25401" y="19176"/>
                    <a:pt x="24621" y="21251"/>
                  </a:cubicBezTo>
                  <a:cubicBezTo>
                    <a:pt x="23561" y="24017"/>
                    <a:pt x="22222" y="26637"/>
                    <a:pt x="20868" y="29256"/>
                  </a:cubicBezTo>
                  <a:cubicBezTo>
                    <a:pt x="19411" y="32067"/>
                    <a:pt x="17895" y="34849"/>
                    <a:pt x="16630" y="37733"/>
                  </a:cubicBezTo>
                  <a:cubicBezTo>
                    <a:pt x="15600" y="40102"/>
                    <a:pt x="14717" y="42516"/>
                    <a:pt x="14275" y="45076"/>
                  </a:cubicBezTo>
                  <a:cubicBezTo>
                    <a:pt x="13848" y="47534"/>
                    <a:pt x="13113" y="49889"/>
                    <a:pt x="12082" y="52155"/>
                  </a:cubicBezTo>
                  <a:cubicBezTo>
                    <a:pt x="10979" y="54583"/>
                    <a:pt x="9640" y="56879"/>
                    <a:pt x="8286" y="59160"/>
                  </a:cubicBezTo>
                  <a:cubicBezTo>
                    <a:pt x="6755" y="61721"/>
                    <a:pt x="5210" y="64267"/>
                    <a:pt x="3753" y="66842"/>
                  </a:cubicBezTo>
                  <a:cubicBezTo>
                    <a:pt x="2355" y="69314"/>
                    <a:pt x="1236" y="71919"/>
                    <a:pt x="559" y="74686"/>
                  </a:cubicBezTo>
                  <a:cubicBezTo>
                    <a:pt x="206" y="76143"/>
                    <a:pt x="44" y="77614"/>
                    <a:pt x="162" y="79101"/>
                  </a:cubicBezTo>
                  <a:cubicBezTo>
                    <a:pt x="353" y="81043"/>
                    <a:pt x="927" y="82839"/>
                    <a:pt x="1737" y="84575"/>
                  </a:cubicBezTo>
                  <a:cubicBezTo>
                    <a:pt x="2708" y="86665"/>
                    <a:pt x="3959" y="88622"/>
                    <a:pt x="5342" y="90462"/>
                  </a:cubicBezTo>
                  <a:cubicBezTo>
                    <a:pt x="6814" y="92419"/>
                    <a:pt x="8330" y="94332"/>
                    <a:pt x="9846" y="96275"/>
                  </a:cubicBezTo>
                  <a:cubicBezTo>
                    <a:pt x="9978" y="96437"/>
                    <a:pt x="10081" y="96613"/>
                    <a:pt x="10199" y="96790"/>
                  </a:cubicBezTo>
                  <a:cubicBezTo>
                    <a:pt x="10287" y="96790"/>
                    <a:pt x="10390" y="96790"/>
                    <a:pt x="10449" y="96760"/>
                  </a:cubicBezTo>
                  <a:cubicBezTo>
                    <a:pt x="9875" y="96025"/>
                    <a:pt x="9316" y="95289"/>
                    <a:pt x="8727" y="94553"/>
                  </a:cubicBezTo>
                  <a:cubicBezTo>
                    <a:pt x="7138" y="92596"/>
                    <a:pt x="5578" y="90609"/>
                    <a:pt x="4180" y="88490"/>
                  </a:cubicBezTo>
                  <a:cubicBezTo>
                    <a:pt x="3091" y="86856"/>
                    <a:pt x="2134" y="85164"/>
                    <a:pt x="1413" y="83339"/>
                  </a:cubicBezTo>
                  <a:cubicBezTo>
                    <a:pt x="206" y="80307"/>
                    <a:pt x="0" y="77232"/>
                    <a:pt x="927" y="74068"/>
                  </a:cubicBezTo>
                  <a:cubicBezTo>
                    <a:pt x="1590" y="71772"/>
                    <a:pt x="2502" y="69594"/>
                    <a:pt x="3606" y="67504"/>
                  </a:cubicBezTo>
                  <a:cubicBezTo>
                    <a:pt x="4974" y="64899"/>
                    <a:pt x="6520" y="62442"/>
                    <a:pt x="8035" y="59955"/>
                  </a:cubicBezTo>
                  <a:cubicBezTo>
                    <a:pt x="9389" y="57762"/>
                    <a:pt x="10684" y="55584"/>
                    <a:pt x="11832" y="53274"/>
                  </a:cubicBezTo>
                  <a:cubicBezTo>
                    <a:pt x="12936" y="51022"/>
                    <a:pt x="13834" y="48682"/>
                    <a:pt x="14349" y="46195"/>
                  </a:cubicBezTo>
                  <a:cubicBezTo>
                    <a:pt x="14584" y="45003"/>
                    <a:pt x="14834" y="43781"/>
                    <a:pt x="15143" y="42604"/>
                  </a:cubicBezTo>
                  <a:cubicBezTo>
                    <a:pt x="15879" y="39867"/>
                    <a:pt x="17042" y="37277"/>
                    <a:pt x="18308" y="34731"/>
                  </a:cubicBezTo>
                  <a:cubicBezTo>
                    <a:pt x="19632" y="32082"/>
                    <a:pt x="21030" y="29477"/>
                    <a:pt x="22369" y="26828"/>
                  </a:cubicBezTo>
                  <a:cubicBezTo>
                    <a:pt x="23708" y="24194"/>
                    <a:pt x="24915" y="21516"/>
                    <a:pt x="25754" y="18675"/>
                  </a:cubicBezTo>
                  <a:cubicBezTo>
                    <a:pt x="26578" y="15850"/>
                    <a:pt x="26931" y="12980"/>
                    <a:pt x="26652" y="10037"/>
                  </a:cubicBezTo>
                  <a:cubicBezTo>
                    <a:pt x="26416" y="7579"/>
                    <a:pt x="25887" y="5210"/>
                    <a:pt x="25165" y="2855"/>
                  </a:cubicBezTo>
                  <a:cubicBezTo>
                    <a:pt x="24871" y="1899"/>
                    <a:pt x="24562" y="957"/>
                    <a:pt x="242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flipH="1">
              <a:off x="5833774" y="4234"/>
              <a:ext cx="653435" cy="5137195"/>
            </a:xfrm>
            <a:custGeom>
              <a:avLst/>
              <a:gdLst/>
              <a:ahLst/>
              <a:cxnLst/>
              <a:rect l="l" t="t" r="r" b="b"/>
              <a:pathLst>
                <a:path w="12304" h="96732" extrusionOk="0">
                  <a:moveTo>
                    <a:pt x="9066" y="1"/>
                  </a:moveTo>
                  <a:cubicBezTo>
                    <a:pt x="9228" y="604"/>
                    <a:pt x="9360" y="1207"/>
                    <a:pt x="9522" y="1811"/>
                  </a:cubicBezTo>
                  <a:cubicBezTo>
                    <a:pt x="10670" y="6034"/>
                    <a:pt x="11656" y="10273"/>
                    <a:pt x="11847" y="14673"/>
                  </a:cubicBezTo>
                  <a:cubicBezTo>
                    <a:pt x="11950" y="17145"/>
                    <a:pt x="11803" y="19573"/>
                    <a:pt x="11259" y="21972"/>
                  </a:cubicBezTo>
                  <a:cubicBezTo>
                    <a:pt x="10700" y="24445"/>
                    <a:pt x="9787" y="26755"/>
                    <a:pt x="8639" y="28992"/>
                  </a:cubicBezTo>
                  <a:cubicBezTo>
                    <a:pt x="7462" y="31347"/>
                    <a:pt x="6196" y="33642"/>
                    <a:pt x="4960" y="35953"/>
                  </a:cubicBezTo>
                  <a:cubicBezTo>
                    <a:pt x="3739" y="38263"/>
                    <a:pt x="2532" y="40574"/>
                    <a:pt x="1605" y="43017"/>
                  </a:cubicBezTo>
                  <a:cubicBezTo>
                    <a:pt x="575" y="45710"/>
                    <a:pt x="1" y="48491"/>
                    <a:pt x="30" y="51376"/>
                  </a:cubicBezTo>
                  <a:cubicBezTo>
                    <a:pt x="74" y="54098"/>
                    <a:pt x="280" y="56821"/>
                    <a:pt x="619" y="59528"/>
                  </a:cubicBezTo>
                  <a:cubicBezTo>
                    <a:pt x="1046" y="62707"/>
                    <a:pt x="1502" y="65901"/>
                    <a:pt x="1973" y="69094"/>
                  </a:cubicBezTo>
                  <a:cubicBezTo>
                    <a:pt x="2355" y="71699"/>
                    <a:pt x="2576" y="74333"/>
                    <a:pt x="2723" y="76982"/>
                  </a:cubicBezTo>
                  <a:cubicBezTo>
                    <a:pt x="2856" y="78998"/>
                    <a:pt x="3003" y="81029"/>
                    <a:pt x="3150" y="83045"/>
                  </a:cubicBezTo>
                  <a:cubicBezTo>
                    <a:pt x="3312" y="85208"/>
                    <a:pt x="3518" y="87357"/>
                    <a:pt x="3680" y="89506"/>
                  </a:cubicBezTo>
                  <a:cubicBezTo>
                    <a:pt x="3827" y="91360"/>
                    <a:pt x="3959" y="93244"/>
                    <a:pt x="4092" y="95098"/>
                  </a:cubicBezTo>
                  <a:cubicBezTo>
                    <a:pt x="4136" y="95657"/>
                    <a:pt x="4195" y="96187"/>
                    <a:pt x="4239" y="96731"/>
                  </a:cubicBezTo>
                  <a:lnTo>
                    <a:pt x="4445" y="96731"/>
                  </a:lnTo>
                  <a:cubicBezTo>
                    <a:pt x="4430" y="96422"/>
                    <a:pt x="4430" y="96128"/>
                    <a:pt x="4416" y="95819"/>
                  </a:cubicBezTo>
                  <a:cubicBezTo>
                    <a:pt x="4298" y="94480"/>
                    <a:pt x="4165" y="93111"/>
                    <a:pt x="4062" y="91772"/>
                  </a:cubicBezTo>
                  <a:cubicBezTo>
                    <a:pt x="3842" y="89358"/>
                    <a:pt x="3621" y="86930"/>
                    <a:pt x="3430" y="84502"/>
                  </a:cubicBezTo>
                  <a:cubicBezTo>
                    <a:pt x="3224" y="81618"/>
                    <a:pt x="2973" y="78704"/>
                    <a:pt x="2812" y="75819"/>
                  </a:cubicBezTo>
                  <a:cubicBezTo>
                    <a:pt x="2664" y="73303"/>
                    <a:pt x="2385" y="70816"/>
                    <a:pt x="2076" y="68314"/>
                  </a:cubicBezTo>
                  <a:cubicBezTo>
                    <a:pt x="1678" y="65150"/>
                    <a:pt x="1237" y="61971"/>
                    <a:pt x="825" y="58793"/>
                  </a:cubicBezTo>
                  <a:cubicBezTo>
                    <a:pt x="472" y="55938"/>
                    <a:pt x="280" y="53068"/>
                    <a:pt x="383" y="50198"/>
                  </a:cubicBezTo>
                  <a:cubicBezTo>
                    <a:pt x="413" y="49198"/>
                    <a:pt x="545" y="48197"/>
                    <a:pt x="707" y="47211"/>
                  </a:cubicBezTo>
                  <a:cubicBezTo>
                    <a:pt x="1134" y="44827"/>
                    <a:pt x="1973" y="42546"/>
                    <a:pt x="3032" y="40368"/>
                  </a:cubicBezTo>
                  <a:cubicBezTo>
                    <a:pt x="4151" y="38116"/>
                    <a:pt x="5328" y="35864"/>
                    <a:pt x="6535" y="33642"/>
                  </a:cubicBezTo>
                  <a:cubicBezTo>
                    <a:pt x="7742" y="31361"/>
                    <a:pt x="8978" y="29095"/>
                    <a:pt x="9993" y="26726"/>
                  </a:cubicBezTo>
                  <a:cubicBezTo>
                    <a:pt x="11023" y="24283"/>
                    <a:pt x="11789" y="21751"/>
                    <a:pt x="12054" y="19103"/>
                  </a:cubicBezTo>
                  <a:cubicBezTo>
                    <a:pt x="12304" y="16409"/>
                    <a:pt x="12215" y="13702"/>
                    <a:pt x="11847" y="11009"/>
                  </a:cubicBezTo>
                  <a:cubicBezTo>
                    <a:pt x="11494" y="8433"/>
                    <a:pt x="10950" y="5902"/>
                    <a:pt x="10288" y="3400"/>
                  </a:cubicBezTo>
                  <a:cubicBezTo>
                    <a:pt x="9993" y="2252"/>
                    <a:pt x="9669" y="1134"/>
                    <a:pt x="937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flipH="1">
              <a:off x="4262076" y="3437"/>
              <a:ext cx="1403737" cy="5139531"/>
            </a:xfrm>
            <a:custGeom>
              <a:avLst/>
              <a:gdLst/>
              <a:ahLst/>
              <a:cxnLst/>
              <a:rect l="l" t="t" r="r" b="b"/>
              <a:pathLst>
                <a:path w="26432" h="96776" extrusionOk="0">
                  <a:moveTo>
                    <a:pt x="23415" y="1"/>
                  </a:moveTo>
                  <a:cubicBezTo>
                    <a:pt x="23474" y="207"/>
                    <a:pt x="23518" y="413"/>
                    <a:pt x="23591" y="619"/>
                  </a:cubicBezTo>
                  <a:cubicBezTo>
                    <a:pt x="24636" y="3739"/>
                    <a:pt x="25519" y="6903"/>
                    <a:pt x="25799" y="10199"/>
                  </a:cubicBezTo>
                  <a:cubicBezTo>
                    <a:pt x="25961" y="12068"/>
                    <a:pt x="25916" y="13937"/>
                    <a:pt x="25607" y="15792"/>
                  </a:cubicBezTo>
                  <a:cubicBezTo>
                    <a:pt x="25225" y="18073"/>
                    <a:pt x="24518" y="20265"/>
                    <a:pt x="23665" y="22399"/>
                  </a:cubicBezTo>
                  <a:cubicBezTo>
                    <a:pt x="22576" y="25063"/>
                    <a:pt x="21251" y="27624"/>
                    <a:pt x="19912" y="30170"/>
                  </a:cubicBezTo>
                  <a:cubicBezTo>
                    <a:pt x="18558" y="32730"/>
                    <a:pt x="17204" y="35291"/>
                    <a:pt x="16042" y="37954"/>
                  </a:cubicBezTo>
                  <a:cubicBezTo>
                    <a:pt x="15012" y="40309"/>
                    <a:pt x="14173" y="42723"/>
                    <a:pt x="13702" y="45254"/>
                  </a:cubicBezTo>
                  <a:cubicBezTo>
                    <a:pt x="13437" y="46843"/>
                    <a:pt x="13069" y="48388"/>
                    <a:pt x="12524" y="49889"/>
                  </a:cubicBezTo>
                  <a:cubicBezTo>
                    <a:pt x="11612" y="52494"/>
                    <a:pt x="10376" y="54937"/>
                    <a:pt x="9037" y="57321"/>
                  </a:cubicBezTo>
                  <a:cubicBezTo>
                    <a:pt x="7565" y="59941"/>
                    <a:pt x="6020" y="62531"/>
                    <a:pt x="4548" y="65165"/>
                  </a:cubicBezTo>
                  <a:cubicBezTo>
                    <a:pt x="3150" y="67652"/>
                    <a:pt x="1899" y="70227"/>
                    <a:pt x="1031" y="72950"/>
                  </a:cubicBezTo>
                  <a:cubicBezTo>
                    <a:pt x="589" y="74363"/>
                    <a:pt x="221" y="75790"/>
                    <a:pt x="133" y="77291"/>
                  </a:cubicBezTo>
                  <a:cubicBezTo>
                    <a:pt x="1" y="79646"/>
                    <a:pt x="516" y="81868"/>
                    <a:pt x="1414" y="84017"/>
                  </a:cubicBezTo>
                  <a:cubicBezTo>
                    <a:pt x="2297" y="86151"/>
                    <a:pt x="3474" y="88137"/>
                    <a:pt x="4828" y="90021"/>
                  </a:cubicBezTo>
                  <a:cubicBezTo>
                    <a:pt x="6344" y="92125"/>
                    <a:pt x="7933" y="94200"/>
                    <a:pt x="9493" y="96290"/>
                  </a:cubicBezTo>
                  <a:cubicBezTo>
                    <a:pt x="9611" y="96437"/>
                    <a:pt x="9684" y="96599"/>
                    <a:pt x="9772" y="96776"/>
                  </a:cubicBezTo>
                  <a:lnTo>
                    <a:pt x="10052" y="96761"/>
                  </a:lnTo>
                  <a:cubicBezTo>
                    <a:pt x="9920" y="96570"/>
                    <a:pt x="9787" y="96364"/>
                    <a:pt x="9640" y="96172"/>
                  </a:cubicBezTo>
                  <a:cubicBezTo>
                    <a:pt x="8021" y="94009"/>
                    <a:pt x="6344" y="91831"/>
                    <a:pt x="4769" y="89624"/>
                  </a:cubicBezTo>
                  <a:cubicBezTo>
                    <a:pt x="3444" y="87814"/>
                    <a:pt x="2341" y="85856"/>
                    <a:pt x="1487" y="83781"/>
                  </a:cubicBezTo>
                  <a:cubicBezTo>
                    <a:pt x="722" y="81883"/>
                    <a:pt x="266" y="79911"/>
                    <a:pt x="280" y="77851"/>
                  </a:cubicBezTo>
                  <a:cubicBezTo>
                    <a:pt x="295" y="76673"/>
                    <a:pt x="516" y="75525"/>
                    <a:pt x="810" y="74378"/>
                  </a:cubicBezTo>
                  <a:cubicBezTo>
                    <a:pt x="1472" y="71846"/>
                    <a:pt x="2473" y="69433"/>
                    <a:pt x="3724" y="67137"/>
                  </a:cubicBezTo>
                  <a:cubicBezTo>
                    <a:pt x="5196" y="64444"/>
                    <a:pt x="6741" y="61795"/>
                    <a:pt x="8257" y="59146"/>
                  </a:cubicBezTo>
                  <a:cubicBezTo>
                    <a:pt x="9419" y="57130"/>
                    <a:pt x="10567" y="55114"/>
                    <a:pt x="11538" y="53009"/>
                  </a:cubicBezTo>
                  <a:cubicBezTo>
                    <a:pt x="12510" y="50905"/>
                    <a:pt x="13304" y="48742"/>
                    <a:pt x="13775" y="46475"/>
                  </a:cubicBezTo>
                  <a:cubicBezTo>
                    <a:pt x="14040" y="45254"/>
                    <a:pt x="14261" y="44047"/>
                    <a:pt x="14570" y="42855"/>
                  </a:cubicBezTo>
                  <a:cubicBezTo>
                    <a:pt x="15306" y="40074"/>
                    <a:pt x="16468" y="37484"/>
                    <a:pt x="17749" y="34923"/>
                  </a:cubicBezTo>
                  <a:cubicBezTo>
                    <a:pt x="19103" y="32230"/>
                    <a:pt x="20516" y="29566"/>
                    <a:pt x="21869" y="26888"/>
                  </a:cubicBezTo>
                  <a:cubicBezTo>
                    <a:pt x="23179" y="24312"/>
                    <a:pt x="24357" y="21678"/>
                    <a:pt x="25181" y="18897"/>
                  </a:cubicBezTo>
                  <a:cubicBezTo>
                    <a:pt x="26137" y="15674"/>
                    <a:pt x="26432" y="12422"/>
                    <a:pt x="25990" y="9096"/>
                  </a:cubicBezTo>
                  <a:cubicBezTo>
                    <a:pt x="25696" y="6756"/>
                    <a:pt x="25136" y="4489"/>
                    <a:pt x="24430" y="2267"/>
                  </a:cubicBezTo>
                  <a:lnTo>
                    <a:pt x="23709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flipH="1">
              <a:off x="5624322" y="1100"/>
              <a:ext cx="663578" cy="5138735"/>
            </a:xfrm>
            <a:custGeom>
              <a:avLst/>
              <a:gdLst/>
              <a:ahLst/>
              <a:cxnLst/>
              <a:rect l="l" t="t" r="r" b="b"/>
              <a:pathLst>
                <a:path w="12495" h="96761" extrusionOk="0">
                  <a:moveTo>
                    <a:pt x="9183" y="1"/>
                  </a:moveTo>
                  <a:lnTo>
                    <a:pt x="9345" y="545"/>
                  </a:lnTo>
                  <a:cubicBezTo>
                    <a:pt x="10582" y="4813"/>
                    <a:pt x="11685" y="9125"/>
                    <a:pt x="11950" y="13599"/>
                  </a:cubicBezTo>
                  <a:cubicBezTo>
                    <a:pt x="12097" y="15983"/>
                    <a:pt x="12024" y="18352"/>
                    <a:pt x="11568" y="20707"/>
                  </a:cubicBezTo>
                  <a:cubicBezTo>
                    <a:pt x="11111" y="23091"/>
                    <a:pt x="10317" y="25342"/>
                    <a:pt x="9257" y="27506"/>
                  </a:cubicBezTo>
                  <a:cubicBezTo>
                    <a:pt x="8109" y="29831"/>
                    <a:pt x="6902" y="32112"/>
                    <a:pt x="5681" y="34422"/>
                  </a:cubicBezTo>
                  <a:cubicBezTo>
                    <a:pt x="4430" y="36792"/>
                    <a:pt x="3150" y="39161"/>
                    <a:pt x="2120" y="41648"/>
                  </a:cubicBezTo>
                  <a:cubicBezTo>
                    <a:pt x="986" y="44400"/>
                    <a:pt x="236" y="47226"/>
                    <a:pt x="148" y="50213"/>
                  </a:cubicBezTo>
                  <a:cubicBezTo>
                    <a:pt x="0" y="55217"/>
                    <a:pt x="177" y="60220"/>
                    <a:pt x="442" y="65209"/>
                  </a:cubicBezTo>
                  <a:cubicBezTo>
                    <a:pt x="604" y="68226"/>
                    <a:pt x="795" y="71228"/>
                    <a:pt x="883" y="74245"/>
                  </a:cubicBezTo>
                  <a:cubicBezTo>
                    <a:pt x="986" y="77644"/>
                    <a:pt x="1192" y="81044"/>
                    <a:pt x="1678" y="84414"/>
                  </a:cubicBezTo>
                  <a:cubicBezTo>
                    <a:pt x="2164" y="87887"/>
                    <a:pt x="2694" y="91375"/>
                    <a:pt x="3194" y="94848"/>
                  </a:cubicBezTo>
                  <a:cubicBezTo>
                    <a:pt x="3297" y="95495"/>
                    <a:pt x="3341" y="96113"/>
                    <a:pt x="3415" y="96761"/>
                  </a:cubicBezTo>
                  <a:lnTo>
                    <a:pt x="3709" y="96761"/>
                  </a:lnTo>
                  <a:cubicBezTo>
                    <a:pt x="3680" y="96599"/>
                    <a:pt x="3635" y="96422"/>
                    <a:pt x="3621" y="96246"/>
                  </a:cubicBezTo>
                  <a:cubicBezTo>
                    <a:pt x="3032" y="92346"/>
                    <a:pt x="2414" y="88446"/>
                    <a:pt x="1840" y="84546"/>
                  </a:cubicBezTo>
                  <a:cubicBezTo>
                    <a:pt x="1501" y="82324"/>
                    <a:pt x="1281" y="80073"/>
                    <a:pt x="1178" y="77806"/>
                  </a:cubicBezTo>
                  <a:cubicBezTo>
                    <a:pt x="1119" y="76703"/>
                    <a:pt x="1075" y="75584"/>
                    <a:pt x="1045" y="74480"/>
                  </a:cubicBezTo>
                  <a:cubicBezTo>
                    <a:pt x="928" y="71655"/>
                    <a:pt x="810" y="68829"/>
                    <a:pt x="692" y="66018"/>
                  </a:cubicBezTo>
                  <a:cubicBezTo>
                    <a:pt x="604" y="63782"/>
                    <a:pt x="530" y="61545"/>
                    <a:pt x="457" y="59308"/>
                  </a:cubicBezTo>
                  <a:cubicBezTo>
                    <a:pt x="339" y="55997"/>
                    <a:pt x="339" y="52671"/>
                    <a:pt x="515" y="49360"/>
                  </a:cubicBezTo>
                  <a:cubicBezTo>
                    <a:pt x="560" y="48521"/>
                    <a:pt x="692" y="47697"/>
                    <a:pt x="839" y="46872"/>
                  </a:cubicBezTo>
                  <a:cubicBezTo>
                    <a:pt x="1266" y="44621"/>
                    <a:pt x="2031" y="42487"/>
                    <a:pt x="2973" y="40412"/>
                  </a:cubicBezTo>
                  <a:cubicBezTo>
                    <a:pt x="4121" y="37910"/>
                    <a:pt x="5460" y="35497"/>
                    <a:pt x="6770" y="33069"/>
                  </a:cubicBezTo>
                  <a:cubicBezTo>
                    <a:pt x="7918" y="30935"/>
                    <a:pt x="9051" y="28786"/>
                    <a:pt x="10037" y="26564"/>
                  </a:cubicBezTo>
                  <a:cubicBezTo>
                    <a:pt x="11656" y="22899"/>
                    <a:pt x="12495" y="19088"/>
                    <a:pt x="12377" y="15100"/>
                  </a:cubicBezTo>
                  <a:cubicBezTo>
                    <a:pt x="12303" y="12583"/>
                    <a:pt x="11980" y="10096"/>
                    <a:pt x="11479" y="7624"/>
                  </a:cubicBezTo>
                  <a:cubicBezTo>
                    <a:pt x="11023" y="5313"/>
                    <a:pt x="10390" y="3032"/>
                    <a:pt x="9743" y="751"/>
                  </a:cubicBezTo>
                  <a:cubicBezTo>
                    <a:pt x="9669" y="531"/>
                    <a:pt x="9640" y="295"/>
                    <a:pt x="9596" y="60"/>
                  </a:cubicBezTo>
                  <a:cubicBezTo>
                    <a:pt x="9478" y="60"/>
                    <a:pt x="9345" y="60"/>
                    <a:pt x="918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 flipH="1">
              <a:off x="4358996" y="5030"/>
              <a:ext cx="1382601" cy="5137938"/>
            </a:xfrm>
            <a:custGeom>
              <a:avLst/>
              <a:gdLst/>
              <a:ahLst/>
              <a:cxnLst/>
              <a:rect l="l" t="t" r="r" b="b"/>
              <a:pathLst>
                <a:path w="26034" h="96746" extrusionOk="0">
                  <a:moveTo>
                    <a:pt x="22781" y="0"/>
                  </a:moveTo>
                  <a:cubicBezTo>
                    <a:pt x="22825" y="59"/>
                    <a:pt x="22855" y="103"/>
                    <a:pt x="22870" y="162"/>
                  </a:cubicBezTo>
                  <a:cubicBezTo>
                    <a:pt x="23973" y="3444"/>
                    <a:pt x="24959" y="6770"/>
                    <a:pt x="25254" y="10243"/>
                  </a:cubicBezTo>
                  <a:cubicBezTo>
                    <a:pt x="25416" y="12171"/>
                    <a:pt x="25386" y="14069"/>
                    <a:pt x="25062" y="15982"/>
                  </a:cubicBezTo>
                  <a:cubicBezTo>
                    <a:pt x="24694" y="18249"/>
                    <a:pt x="24003" y="20412"/>
                    <a:pt x="23135" y="22546"/>
                  </a:cubicBezTo>
                  <a:cubicBezTo>
                    <a:pt x="22046" y="25224"/>
                    <a:pt x="20721" y="27770"/>
                    <a:pt x="19382" y="30331"/>
                  </a:cubicBezTo>
                  <a:cubicBezTo>
                    <a:pt x="18043" y="32906"/>
                    <a:pt x="16674" y="35467"/>
                    <a:pt x="15511" y="38131"/>
                  </a:cubicBezTo>
                  <a:cubicBezTo>
                    <a:pt x="14467" y="40544"/>
                    <a:pt x="13613" y="43002"/>
                    <a:pt x="13171" y="45621"/>
                  </a:cubicBezTo>
                  <a:cubicBezTo>
                    <a:pt x="12818" y="47740"/>
                    <a:pt x="12200" y="49771"/>
                    <a:pt x="11420" y="51787"/>
                  </a:cubicBezTo>
                  <a:cubicBezTo>
                    <a:pt x="10493" y="54112"/>
                    <a:pt x="9360" y="56349"/>
                    <a:pt x="8153" y="58527"/>
                  </a:cubicBezTo>
                  <a:cubicBezTo>
                    <a:pt x="6814" y="61029"/>
                    <a:pt x="5445" y="63516"/>
                    <a:pt x="4106" y="66018"/>
                  </a:cubicBezTo>
                  <a:cubicBezTo>
                    <a:pt x="2767" y="68579"/>
                    <a:pt x="1663" y="71213"/>
                    <a:pt x="898" y="73980"/>
                  </a:cubicBezTo>
                  <a:cubicBezTo>
                    <a:pt x="0" y="77144"/>
                    <a:pt x="162" y="80263"/>
                    <a:pt x="1295" y="83324"/>
                  </a:cubicBezTo>
                  <a:cubicBezTo>
                    <a:pt x="1855" y="84826"/>
                    <a:pt x="2546" y="86224"/>
                    <a:pt x="3341" y="87592"/>
                  </a:cubicBezTo>
                  <a:cubicBezTo>
                    <a:pt x="4533" y="89653"/>
                    <a:pt x="5916" y="91610"/>
                    <a:pt x="7314" y="93538"/>
                  </a:cubicBezTo>
                  <a:cubicBezTo>
                    <a:pt x="8094" y="94612"/>
                    <a:pt x="8874" y="95672"/>
                    <a:pt x="9654" y="96746"/>
                  </a:cubicBezTo>
                  <a:cubicBezTo>
                    <a:pt x="9728" y="96746"/>
                    <a:pt x="9787" y="96746"/>
                    <a:pt x="9816" y="96716"/>
                  </a:cubicBezTo>
                  <a:cubicBezTo>
                    <a:pt x="9728" y="96599"/>
                    <a:pt x="9654" y="96451"/>
                    <a:pt x="9551" y="96319"/>
                  </a:cubicBezTo>
                  <a:cubicBezTo>
                    <a:pt x="9154" y="95745"/>
                    <a:pt x="8727" y="95201"/>
                    <a:pt x="8330" y="94641"/>
                  </a:cubicBezTo>
                  <a:cubicBezTo>
                    <a:pt x="6726" y="92493"/>
                    <a:pt x="5122" y="90315"/>
                    <a:pt x="3738" y="88004"/>
                  </a:cubicBezTo>
                  <a:cubicBezTo>
                    <a:pt x="2679" y="86224"/>
                    <a:pt x="1751" y="84355"/>
                    <a:pt x="1133" y="82353"/>
                  </a:cubicBezTo>
                  <a:cubicBezTo>
                    <a:pt x="339" y="79837"/>
                    <a:pt x="206" y="77276"/>
                    <a:pt x="854" y="74686"/>
                  </a:cubicBezTo>
                  <a:cubicBezTo>
                    <a:pt x="1281" y="73008"/>
                    <a:pt x="1825" y="71390"/>
                    <a:pt x="2487" y="69785"/>
                  </a:cubicBezTo>
                  <a:cubicBezTo>
                    <a:pt x="3562" y="67254"/>
                    <a:pt x="4886" y="64826"/>
                    <a:pt x="6211" y="62413"/>
                  </a:cubicBezTo>
                  <a:cubicBezTo>
                    <a:pt x="7594" y="59896"/>
                    <a:pt x="8992" y="57350"/>
                    <a:pt x="10316" y="54804"/>
                  </a:cubicBezTo>
                  <a:cubicBezTo>
                    <a:pt x="11567" y="52376"/>
                    <a:pt x="12553" y="49830"/>
                    <a:pt x="13142" y="47166"/>
                  </a:cubicBezTo>
                  <a:cubicBezTo>
                    <a:pt x="13378" y="46048"/>
                    <a:pt x="13569" y="44900"/>
                    <a:pt x="13819" y="43796"/>
                  </a:cubicBezTo>
                  <a:cubicBezTo>
                    <a:pt x="14481" y="41044"/>
                    <a:pt x="15556" y="38440"/>
                    <a:pt x="16806" y="35908"/>
                  </a:cubicBezTo>
                  <a:cubicBezTo>
                    <a:pt x="18116" y="33289"/>
                    <a:pt x="19470" y="30713"/>
                    <a:pt x="20795" y="28123"/>
                  </a:cubicBezTo>
                  <a:cubicBezTo>
                    <a:pt x="22060" y="25636"/>
                    <a:pt x="23238" y="23135"/>
                    <a:pt x="24179" y="20530"/>
                  </a:cubicBezTo>
                  <a:cubicBezTo>
                    <a:pt x="25666" y="16321"/>
                    <a:pt x="26034" y="12024"/>
                    <a:pt x="25210" y="7638"/>
                  </a:cubicBezTo>
                  <a:cubicBezTo>
                    <a:pt x="24753" y="5225"/>
                    <a:pt x="24091" y="2870"/>
                    <a:pt x="23311" y="545"/>
                  </a:cubicBezTo>
                  <a:cubicBezTo>
                    <a:pt x="23238" y="368"/>
                    <a:pt x="23223" y="177"/>
                    <a:pt x="2317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flipH="1">
              <a:off x="5505523" y="4234"/>
              <a:ext cx="687795" cy="5140328"/>
            </a:xfrm>
            <a:custGeom>
              <a:avLst/>
              <a:gdLst/>
              <a:ahLst/>
              <a:cxnLst/>
              <a:rect l="l" t="t" r="r" b="b"/>
              <a:pathLst>
                <a:path w="12951" h="96791" extrusionOk="0">
                  <a:moveTo>
                    <a:pt x="9757" y="1"/>
                  </a:moveTo>
                  <a:cubicBezTo>
                    <a:pt x="9639" y="1"/>
                    <a:pt x="9551" y="1"/>
                    <a:pt x="9492" y="15"/>
                  </a:cubicBezTo>
                  <a:cubicBezTo>
                    <a:pt x="9536" y="177"/>
                    <a:pt x="9551" y="339"/>
                    <a:pt x="9581" y="486"/>
                  </a:cubicBezTo>
                  <a:cubicBezTo>
                    <a:pt x="9948" y="1884"/>
                    <a:pt x="10361" y="3253"/>
                    <a:pt x="10714" y="4651"/>
                  </a:cubicBezTo>
                  <a:cubicBezTo>
                    <a:pt x="11582" y="8109"/>
                    <a:pt x="12215" y="11582"/>
                    <a:pt x="12244" y="15159"/>
                  </a:cubicBezTo>
                  <a:cubicBezTo>
                    <a:pt x="12244" y="16821"/>
                    <a:pt x="12156" y="18484"/>
                    <a:pt x="11862" y="20118"/>
                  </a:cubicBezTo>
                  <a:cubicBezTo>
                    <a:pt x="11435" y="22414"/>
                    <a:pt x="10670" y="24592"/>
                    <a:pt x="9728" y="26726"/>
                  </a:cubicBezTo>
                  <a:cubicBezTo>
                    <a:pt x="8609" y="29242"/>
                    <a:pt x="7270" y="31656"/>
                    <a:pt x="5960" y="34084"/>
                  </a:cubicBezTo>
                  <a:cubicBezTo>
                    <a:pt x="4695" y="36453"/>
                    <a:pt x="3400" y="38822"/>
                    <a:pt x="2369" y="41310"/>
                  </a:cubicBezTo>
                  <a:cubicBezTo>
                    <a:pt x="1236" y="44032"/>
                    <a:pt x="427" y="46828"/>
                    <a:pt x="309" y="49816"/>
                  </a:cubicBezTo>
                  <a:cubicBezTo>
                    <a:pt x="206" y="52685"/>
                    <a:pt x="59" y="55555"/>
                    <a:pt x="30" y="58425"/>
                  </a:cubicBezTo>
                  <a:cubicBezTo>
                    <a:pt x="0" y="64414"/>
                    <a:pt x="59" y="70419"/>
                    <a:pt x="74" y="76408"/>
                  </a:cubicBezTo>
                  <a:cubicBezTo>
                    <a:pt x="74" y="79101"/>
                    <a:pt x="368" y="81765"/>
                    <a:pt x="810" y="84399"/>
                  </a:cubicBezTo>
                  <a:cubicBezTo>
                    <a:pt x="1339" y="87607"/>
                    <a:pt x="1972" y="90801"/>
                    <a:pt x="2561" y="93994"/>
                  </a:cubicBezTo>
                  <a:cubicBezTo>
                    <a:pt x="2723" y="94921"/>
                    <a:pt x="2899" y="95848"/>
                    <a:pt x="3076" y="96790"/>
                  </a:cubicBezTo>
                  <a:lnTo>
                    <a:pt x="3370" y="96790"/>
                  </a:lnTo>
                  <a:cubicBezTo>
                    <a:pt x="3326" y="96717"/>
                    <a:pt x="3297" y="96643"/>
                    <a:pt x="3267" y="96570"/>
                  </a:cubicBezTo>
                  <a:cubicBezTo>
                    <a:pt x="2458" y="92419"/>
                    <a:pt x="1501" y="88299"/>
                    <a:pt x="883" y="84105"/>
                  </a:cubicBezTo>
                  <a:cubicBezTo>
                    <a:pt x="456" y="81338"/>
                    <a:pt x="147" y="78557"/>
                    <a:pt x="162" y="75761"/>
                  </a:cubicBezTo>
                  <a:cubicBezTo>
                    <a:pt x="177" y="70271"/>
                    <a:pt x="206" y="64767"/>
                    <a:pt x="280" y="59264"/>
                  </a:cubicBezTo>
                  <a:cubicBezTo>
                    <a:pt x="339" y="56409"/>
                    <a:pt x="471" y="53568"/>
                    <a:pt x="589" y="50713"/>
                  </a:cubicBezTo>
                  <a:cubicBezTo>
                    <a:pt x="633" y="49757"/>
                    <a:pt x="706" y="48800"/>
                    <a:pt x="810" y="47858"/>
                  </a:cubicBezTo>
                  <a:cubicBezTo>
                    <a:pt x="1089" y="45592"/>
                    <a:pt x="1766" y="43458"/>
                    <a:pt x="2634" y="41368"/>
                  </a:cubicBezTo>
                  <a:cubicBezTo>
                    <a:pt x="3694" y="38749"/>
                    <a:pt x="5048" y="36277"/>
                    <a:pt x="6387" y="33789"/>
                  </a:cubicBezTo>
                  <a:cubicBezTo>
                    <a:pt x="7667" y="31420"/>
                    <a:pt x="8933" y="29021"/>
                    <a:pt x="10081" y="26549"/>
                  </a:cubicBezTo>
                  <a:cubicBezTo>
                    <a:pt x="12288" y="21751"/>
                    <a:pt x="12951" y="16748"/>
                    <a:pt x="12333" y="11553"/>
                  </a:cubicBezTo>
                  <a:cubicBezTo>
                    <a:pt x="12038" y="8992"/>
                    <a:pt x="11523" y="6491"/>
                    <a:pt x="10861" y="4004"/>
                  </a:cubicBezTo>
                  <a:cubicBezTo>
                    <a:pt x="10493" y="2664"/>
                    <a:pt x="10125" y="1340"/>
                    <a:pt x="97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flipH="1">
              <a:off x="4463723" y="3437"/>
              <a:ext cx="1323226" cy="5139531"/>
            </a:xfrm>
            <a:custGeom>
              <a:avLst/>
              <a:gdLst/>
              <a:ahLst/>
              <a:cxnLst/>
              <a:rect l="l" t="t" r="r" b="b"/>
              <a:pathLst>
                <a:path w="24916" h="96776" extrusionOk="0">
                  <a:moveTo>
                    <a:pt x="21722" y="1"/>
                  </a:moveTo>
                  <a:cubicBezTo>
                    <a:pt x="21737" y="60"/>
                    <a:pt x="21766" y="133"/>
                    <a:pt x="21781" y="192"/>
                  </a:cubicBezTo>
                  <a:cubicBezTo>
                    <a:pt x="22944" y="3606"/>
                    <a:pt x="23930" y="7094"/>
                    <a:pt x="24209" y="10714"/>
                  </a:cubicBezTo>
                  <a:cubicBezTo>
                    <a:pt x="24342" y="12260"/>
                    <a:pt x="24327" y="13805"/>
                    <a:pt x="24136" y="15350"/>
                  </a:cubicBezTo>
                  <a:cubicBezTo>
                    <a:pt x="23886" y="17484"/>
                    <a:pt x="23312" y="19544"/>
                    <a:pt x="22561" y="21560"/>
                  </a:cubicBezTo>
                  <a:cubicBezTo>
                    <a:pt x="21531" y="24342"/>
                    <a:pt x="20177" y="26991"/>
                    <a:pt x="18823" y="29625"/>
                  </a:cubicBezTo>
                  <a:cubicBezTo>
                    <a:pt x="17366" y="32392"/>
                    <a:pt x="15894" y="35114"/>
                    <a:pt x="14629" y="37954"/>
                  </a:cubicBezTo>
                  <a:cubicBezTo>
                    <a:pt x="13569" y="40309"/>
                    <a:pt x="12716" y="42737"/>
                    <a:pt x="12201" y="45283"/>
                  </a:cubicBezTo>
                  <a:cubicBezTo>
                    <a:pt x="11936" y="46534"/>
                    <a:pt x="11715" y="47785"/>
                    <a:pt x="11406" y="49021"/>
                  </a:cubicBezTo>
                  <a:cubicBezTo>
                    <a:pt x="10729" y="51670"/>
                    <a:pt x="9640" y="54172"/>
                    <a:pt x="8419" y="56615"/>
                  </a:cubicBezTo>
                  <a:cubicBezTo>
                    <a:pt x="7109" y="59264"/>
                    <a:pt x="5740" y="61898"/>
                    <a:pt x="4401" y="64547"/>
                  </a:cubicBezTo>
                  <a:cubicBezTo>
                    <a:pt x="3076" y="67196"/>
                    <a:pt x="1840" y="69889"/>
                    <a:pt x="987" y="72744"/>
                  </a:cubicBezTo>
                  <a:cubicBezTo>
                    <a:pt x="530" y="74260"/>
                    <a:pt x="163" y="75805"/>
                    <a:pt x="89" y="77380"/>
                  </a:cubicBezTo>
                  <a:cubicBezTo>
                    <a:pt x="1" y="79146"/>
                    <a:pt x="280" y="80882"/>
                    <a:pt x="795" y="82575"/>
                  </a:cubicBezTo>
                  <a:cubicBezTo>
                    <a:pt x="1487" y="84870"/>
                    <a:pt x="2561" y="86960"/>
                    <a:pt x="3768" y="89006"/>
                  </a:cubicBezTo>
                  <a:cubicBezTo>
                    <a:pt x="5196" y="91375"/>
                    <a:pt x="6785" y="93627"/>
                    <a:pt x="8374" y="95893"/>
                  </a:cubicBezTo>
                  <a:cubicBezTo>
                    <a:pt x="8580" y="96172"/>
                    <a:pt x="8757" y="96481"/>
                    <a:pt x="8963" y="96776"/>
                  </a:cubicBezTo>
                  <a:cubicBezTo>
                    <a:pt x="9037" y="96776"/>
                    <a:pt x="9095" y="96776"/>
                    <a:pt x="9125" y="96746"/>
                  </a:cubicBezTo>
                  <a:cubicBezTo>
                    <a:pt x="9051" y="96629"/>
                    <a:pt x="8978" y="96481"/>
                    <a:pt x="8889" y="96349"/>
                  </a:cubicBezTo>
                  <a:cubicBezTo>
                    <a:pt x="8448" y="95702"/>
                    <a:pt x="7977" y="95054"/>
                    <a:pt x="7521" y="94421"/>
                  </a:cubicBezTo>
                  <a:cubicBezTo>
                    <a:pt x="6167" y="92508"/>
                    <a:pt x="4842" y="90566"/>
                    <a:pt x="3636" y="88535"/>
                  </a:cubicBezTo>
                  <a:cubicBezTo>
                    <a:pt x="2429" y="86445"/>
                    <a:pt x="1384" y="84296"/>
                    <a:pt x="751" y="81956"/>
                  </a:cubicBezTo>
                  <a:cubicBezTo>
                    <a:pt x="207" y="79867"/>
                    <a:pt x="30" y="77762"/>
                    <a:pt x="427" y="75628"/>
                  </a:cubicBezTo>
                  <a:cubicBezTo>
                    <a:pt x="736" y="74010"/>
                    <a:pt x="1178" y="72435"/>
                    <a:pt x="1752" y="70890"/>
                  </a:cubicBezTo>
                  <a:cubicBezTo>
                    <a:pt x="2723" y="68226"/>
                    <a:pt x="3989" y="65680"/>
                    <a:pt x="5284" y="63164"/>
                  </a:cubicBezTo>
                  <a:cubicBezTo>
                    <a:pt x="6667" y="60500"/>
                    <a:pt x="8036" y="57822"/>
                    <a:pt x="9360" y="55143"/>
                  </a:cubicBezTo>
                  <a:cubicBezTo>
                    <a:pt x="10567" y="52686"/>
                    <a:pt x="11524" y="50169"/>
                    <a:pt x="12083" y="47505"/>
                  </a:cubicBezTo>
                  <a:cubicBezTo>
                    <a:pt x="12333" y="46387"/>
                    <a:pt x="12510" y="45224"/>
                    <a:pt x="12775" y="44106"/>
                  </a:cubicBezTo>
                  <a:cubicBezTo>
                    <a:pt x="13378" y="41545"/>
                    <a:pt x="14335" y="39088"/>
                    <a:pt x="15497" y="36733"/>
                  </a:cubicBezTo>
                  <a:cubicBezTo>
                    <a:pt x="16866" y="33922"/>
                    <a:pt x="18323" y="31156"/>
                    <a:pt x="19735" y="28374"/>
                  </a:cubicBezTo>
                  <a:cubicBezTo>
                    <a:pt x="20957" y="25990"/>
                    <a:pt x="22120" y="23562"/>
                    <a:pt x="23032" y="21016"/>
                  </a:cubicBezTo>
                  <a:cubicBezTo>
                    <a:pt x="24371" y="17293"/>
                    <a:pt x="24916" y="13496"/>
                    <a:pt x="24415" y="9552"/>
                  </a:cubicBezTo>
                  <a:cubicBezTo>
                    <a:pt x="23989" y="6285"/>
                    <a:pt x="23106" y="3121"/>
                    <a:pt x="220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 flipH="1">
              <a:off x="5416410" y="4234"/>
              <a:ext cx="733946" cy="5139531"/>
            </a:xfrm>
            <a:custGeom>
              <a:avLst/>
              <a:gdLst/>
              <a:ahLst/>
              <a:cxnLst/>
              <a:rect l="l" t="t" r="r" b="b"/>
              <a:pathLst>
                <a:path w="13820" h="96776" extrusionOk="0">
                  <a:moveTo>
                    <a:pt x="10964" y="1"/>
                  </a:moveTo>
                  <a:cubicBezTo>
                    <a:pt x="10832" y="1"/>
                    <a:pt x="10714" y="1"/>
                    <a:pt x="10582" y="15"/>
                  </a:cubicBezTo>
                  <a:cubicBezTo>
                    <a:pt x="10714" y="427"/>
                    <a:pt x="10817" y="840"/>
                    <a:pt x="10950" y="1266"/>
                  </a:cubicBezTo>
                  <a:cubicBezTo>
                    <a:pt x="12127" y="5343"/>
                    <a:pt x="13142" y="9449"/>
                    <a:pt x="13334" y="13716"/>
                  </a:cubicBezTo>
                  <a:cubicBezTo>
                    <a:pt x="13451" y="16130"/>
                    <a:pt x="13289" y="18514"/>
                    <a:pt x="12745" y="20868"/>
                  </a:cubicBezTo>
                  <a:cubicBezTo>
                    <a:pt x="12200" y="23341"/>
                    <a:pt x="11273" y="25666"/>
                    <a:pt x="10140" y="27918"/>
                  </a:cubicBezTo>
                  <a:cubicBezTo>
                    <a:pt x="8816" y="30508"/>
                    <a:pt x="7432" y="33083"/>
                    <a:pt x="6078" y="35658"/>
                  </a:cubicBezTo>
                  <a:cubicBezTo>
                    <a:pt x="4857" y="37984"/>
                    <a:pt x="3680" y="40338"/>
                    <a:pt x="2797" y="42811"/>
                  </a:cubicBezTo>
                  <a:cubicBezTo>
                    <a:pt x="2149" y="44680"/>
                    <a:pt x="1634" y="46578"/>
                    <a:pt x="1487" y="48535"/>
                  </a:cubicBezTo>
                  <a:cubicBezTo>
                    <a:pt x="1325" y="50728"/>
                    <a:pt x="1178" y="52921"/>
                    <a:pt x="1031" y="55113"/>
                  </a:cubicBezTo>
                  <a:cubicBezTo>
                    <a:pt x="810" y="58587"/>
                    <a:pt x="530" y="62060"/>
                    <a:pt x="368" y="65533"/>
                  </a:cubicBezTo>
                  <a:cubicBezTo>
                    <a:pt x="207" y="68844"/>
                    <a:pt x="133" y="72184"/>
                    <a:pt x="45" y="75496"/>
                  </a:cubicBezTo>
                  <a:cubicBezTo>
                    <a:pt x="1" y="77217"/>
                    <a:pt x="133" y="78954"/>
                    <a:pt x="310" y="80661"/>
                  </a:cubicBezTo>
                  <a:cubicBezTo>
                    <a:pt x="560" y="82957"/>
                    <a:pt x="942" y="85223"/>
                    <a:pt x="1457" y="87460"/>
                  </a:cubicBezTo>
                  <a:cubicBezTo>
                    <a:pt x="2134" y="90418"/>
                    <a:pt x="2856" y="93391"/>
                    <a:pt x="3547" y="96349"/>
                  </a:cubicBezTo>
                  <a:cubicBezTo>
                    <a:pt x="3591" y="96481"/>
                    <a:pt x="3591" y="96628"/>
                    <a:pt x="3606" y="96776"/>
                  </a:cubicBezTo>
                  <a:lnTo>
                    <a:pt x="3900" y="96776"/>
                  </a:lnTo>
                  <a:cubicBezTo>
                    <a:pt x="3886" y="96702"/>
                    <a:pt x="3842" y="96643"/>
                    <a:pt x="3827" y="96584"/>
                  </a:cubicBezTo>
                  <a:cubicBezTo>
                    <a:pt x="2885" y="92802"/>
                    <a:pt x="1855" y="89049"/>
                    <a:pt x="1104" y="85223"/>
                  </a:cubicBezTo>
                  <a:cubicBezTo>
                    <a:pt x="589" y="82604"/>
                    <a:pt x="207" y="79969"/>
                    <a:pt x="148" y="77306"/>
                  </a:cubicBezTo>
                  <a:cubicBezTo>
                    <a:pt x="118" y="75142"/>
                    <a:pt x="162" y="72950"/>
                    <a:pt x="265" y="70772"/>
                  </a:cubicBezTo>
                  <a:cubicBezTo>
                    <a:pt x="354" y="68329"/>
                    <a:pt x="516" y="65886"/>
                    <a:pt x="677" y="63443"/>
                  </a:cubicBezTo>
                  <a:cubicBezTo>
                    <a:pt x="810" y="61530"/>
                    <a:pt x="957" y="59617"/>
                    <a:pt x="1104" y="57704"/>
                  </a:cubicBezTo>
                  <a:cubicBezTo>
                    <a:pt x="1310" y="55217"/>
                    <a:pt x="1487" y="52759"/>
                    <a:pt x="1678" y="50272"/>
                  </a:cubicBezTo>
                  <a:cubicBezTo>
                    <a:pt x="1781" y="48830"/>
                    <a:pt x="1870" y="47402"/>
                    <a:pt x="2193" y="46004"/>
                  </a:cubicBezTo>
                  <a:cubicBezTo>
                    <a:pt x="2723" y="43635"/>
                    <a:pt x="3532" y="41368"/>
                    <a:pt x="4621" y="39190"/>
                  </a:cubicBezTo>
                  <a:cubicBezTo>
                    <a:pt x="5931" y="36586"/>
                    <a:pt x="7285" y="34010"/>
                    <a:pt x="8654" y="31435"/>
                  </a:cubicBezTo>
                  <a:cubicBezTo>
                    <a:pt x="9831" y="29213"/>
                    <a:pt x="10964" y="26976"/>
                    <a:pt x="11891" y="24621"/>
                  </a:cubicBezTo>
                  <a:cubicBezTo>
                    <a:pt x="12863" y="22119"/>
                    <a:pt x="13510" y="19573"/>
                    <a:pt x="13657" y="16880"/>
                  </a:cubicBezTo>
                  <a:cubicBezTo>
                    <a:pt x="13819" y="13849"/>
                    <a:pt x="13525" y="10847"/>
                    <a:pt x="12936" y="7889"/>
                  </a:cubicBezTo>
                  <a:cubicBezTo>
                    <a:pt x="12451" y="5431"/>
                    <a:pt x="11818" y="3032"/>
                    <a:pt x="11097" y="633"/>
                  </a:cubicBezTo>
                  <a:cubicBezTo>
                    <a:pt x="11038" y="442"/>
                    <a:pt x="11008" y="221"/>
                    <a:pt x="109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 flipH="1">
              <a:off x="4579390" y="2693"/>
              <a:ext cx="1255992" cy="5140275"/>
            </a:xfrm>
            <a:custGeom>
              <a:avLst/>
              <a:gdLst/>
              <a:ahLst/>
              <a:cxnLst/>
              <a:rect l="l" t="t" r="r" b="b"/>
              <a:pathLst>
                <a:path w="23650" h="96790" extrusionOk="0">
                  <a:moveTo>
                    <a:pt x="20618" y="0"/>
                  </a:moveTo>
                  <a:cubicBezTo>
                    <a:pt x="20633" y="59"/>
                    <a:pt x="20677" y="103"/>
                    <a:pt x="20692" y="133"/>
                  </a:cubicBezTo>
                  <a:cubicBezTo>
                    <a:pt x="21898" y="3753"/>
                    <a:pt x="22929" y="7403"/>
                    <a:pt x="23193" y="11229"/>
                  </a:cubicBezTo>
                  <a:cubicBezTo>
                    <a:pt x="23296" y="12907"/>
                    <a:pt x="23252" y="14540"/>
                    <a:pt x="23002" y="16188"/>
                  </a:cubicBezTo>
                  <a:cubicBezTo>
                    <a:pt x="22708" y="18307"/>
                    <a:pt x="22104" y="20353"/>
                    <a:pt x="21339" y="22340"/>
                  </a:cubicBezTo>
                  <a:cubicBezTo>
                    <a:pt x="20309" y="24989"/>
                    <a:pt x="19014" y="27505"/>
                    <a:pt x="17704" y="30022"/>
                  </a:cubicBezTo>
                  <a:cubicBezTo>
                    <a:pt x="16306" y="32715"/>
                    <a:pt x="14864" y="35364"/>
                    <a:pt x="13628" y="38145"/>
                  </a:cubicBezTo>
                  <a:cubicBezTo>
                    <a:pt x="12553" y="40529"/>
                    <a:pt x="11670" y="42972"/>
                    <a:pt x="11185" y="45547"/>
                  </a:cubicBezTo>
                  <a:cubicBezTo>
                    <a:pt x="10964" y="46710"/>
                    <a:pt x="10773" y="47873"/>
                    <a:pt x="10493" y="49006"/>
                  </a:cubicBezTo>
                  <a:cubicBezTo>
                    <a:pt x="9860" y="51714"/>
                    <a:pt x="8845" y="54274"/>
                    <a:pt x="7682" y="56776"/>
                  </a:cubicBezTo>
                  <a:cubicBezTo>
                    <a:pt x="6476" y="59440"/>
                    <a:pt x="5180" y="62089"/>
                    <a:pt x="3944" y="64738"/>
                  </a:cubicBezTo>
                  <a:cubicBezTo>
                    <a:pt x="2620" y="67607"/>
                    <a:pt x="1413" y="70536"/>
                    <a:pt x="662" y="73612"/>
                  </a:cubicBezTo>
                  <a:cubicBezTo>
                    <a:pt x="324" y="74965"/>
                    <a:pt x="44" y="76334"/>
                    <a:pt x="30" y="77747"/>
                  </a:cubicBezTo>
                  <a:cubicBezTo>
                    <a:pt x="0" y="79763"/>
                    <a:pt x="398" y="81706"/>
                    <a:pt x="1045" y="83619"/>
                  </a:cubicBezTo>
                  <a:cubicBezTo>
                    <a:pt x="1884" y="86106"/>
                    <a:pt x="3120" y="88446"/>
                    <a:pt x="4503" y="90668"/>
                  </a:cubicBezTo>
                  <a:cubicBezTo>
                    <a:pt x="5784" y="92743"/>
                    <a:pt x="7108" y="94744"/>
                    <a:pt x="8418" y="96790"/>
                  </a:cubicBezTo>
                  <a:cubicBezTo>
                    <a:pt x="8492" y="96790"/>
                    <a:pt x="8551" y="96790"/>
                    <a:pt x="8624" y="96760"/>
                  </a:cubicBezTo>
                  <a:cubicBezTo>
                    <a:pt x="8286" y="96289"/>
                    <a:pt x="7977" y="95789"/>
                    <a:pt x="7668" y="95318"/>
                  </a:cubicBezTo>
                  <a:cubicBezTo>
                    <a:pt x="6196" y="93111"/>
                    <a:pt x="4724" y="90903"/>
                    <a:pt x="3429" y="88563"/>
                  </a:cubicBezTo>
                  <a:cubicBezTo>
                    <a:pt x="2311" y="86518"/>
                    <a:pt x="1339" y="84428"/>
                    <a:pt x="736" y="82162"/>
                  </a:cubicBezTo>
                  <a:cubicBezTo>
                    <a:pt x="221" y="80204"/>
                    <a:pt x="15" y="78218"/>
                    <a:pt x="265" y="76216"/>
                  </a:cubicBezTo>
                  <a:cubicBezTo>
                    <a:pt x="456" y="74818"/>
                    <a:pt x="810" y="73435"/>
                    <a:pt x="1207" y="72081"/>
                  </a:cubicBezTo>
                  <a:cubicBezTo>
                    <a:pt x="2031" y="69344"/>
                    <a:pt x="3194" y="66724"/>
                    <a:pt x="4415" y="64149"/>
                  </a:cubicBezTo>
                  <a:cubicBezTo>
                    <a:pt x="5740" y="61368"/>
                    <a:pt x="7079" y="58616"/>
                    <a:pt x="8359" y="55819"/>
                  </a:cubicBezTo>
                  <a:cubicBezTo>
                    <a:pt x="9522" y="53259"/>
                    <a:pt x="10478" y="50625"/>
                    <a:pt x="11067" y="47873"/>
                  </a:cubicBezTo>
                  <a:cubicBezTo>
                    <a:pt x="11288" y="46842"/>
                    <a:pt x="11435" y="45768"/>
                    <a:pt x="11656" y="44738"/>
                  </a:cubicBezTo>
                  <a:cubicBezTo>
                    <a:pt x="12215" y="42192"/>
                    <a:pt x="13127" y="39734"/>
                    <a:pt x="14275" y="37380"/>
                  </a:cubicBezTo>
                  <a:cubicBezTo>
                    <a:pt x="15570" y="34701"/>
                    <a:pt x="16954" y="32053"/>
                    <a:pt x="18322" y="29404"/>
                  </a:cubicBezTo>
                  <a:cubicBezTo>
                    <a:pt x="19588" y="26931"/>
                    <a:pt x="20839" y="24429"/>
                    <a:pt x="21810" y="21825"/>
                  </a:cubicBezTo>
                  <a:cubicBezTo>
                    <a:pt x="22634" y="19558"/>
                    <a:pt x="23267" y="17248"/>
                    <a:pt x="23473" y="14834"/>
                  </a:cubicBezTo>
                  <a:cubicBezTo>
                    <a:pt x="23650" y="12480"/>
                    <a:pt x="23488" y="10125"/>
                    <a:pt x="23061" y="7800"/>
                  </a:cubicBezTo>
                  <a:cubicBezTo>
                    <a:pt x="22619" y="5328"/>
                    <a:pt x="21928" y="2914"/>
                    <a:pt x="21133" y="515"/>
                  </a:cubicBezTo>
                  <a:cubicBezTo>
                    <a:pt x="21074" y="353"/>
                    <a:pt x="21045" y="177"/>
                    <a:pt x="2100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flipH="1">
              <a:off x="4684116" y="5030"/>
              <a:ext cx="1207558" cy="5138735"/>
            </a:xfrm>
            <a:custGeom>
              <a:avLst/>
              <a:gdLst/>
              <a:ahLst/>
              <a:cxnLst/>
              <a:rect l="l" t="t" r="r" b="b"/>
              <a:pathLst>
                <a:path w="22738" h="96761" extrusionOk="0">
                  <a:moveTo>
                    <a:pt x="19750" y="0"/>
                  </a:moveTo>
                  <a:lnTo>
                    <a:pt x="19912" y="545"/>
                  </a:lnTo>
                  <a:cubicBezTo>
                    <a:pt x="20972" y="3841"/>
                    <a:pt x="21899" y="7167"/>
                    <a:pt x="22223" y="10640"/>
                  </a:cubicBezTo>
                  <a:cubicBezTo>
                    <a:pt x="22414" y="12509"/>
                    <a:pt x="22414" y="14364"/>
                    <a:pt x="22149" y="16203"/>
                  </a:cubicBezTo>
                  <a:cubicBezTo>
                    <a:pt x="21855" y="18366"/>
                    <a:pt x="21251" y="20471"/>
                    <a:pt x="20457" y="22531"/>
                  </a:cubicBezTo>
                  <a:cubicBezTo>
                    <a:pt x="19412" y="25254"/>
                    <a:pt x="18073" y="27829"/>
                    <a:pt x="16748" y="30404"/>
                  </a:cubicBezTo>
                  <a:cubicBezTo>
                    <a:pt x="15453" y="32891"/>
                    <a:pt x="14173" y="35393"/>
                    <a:pt x="12951" y="37910"/>
                  </a:cubicBezTo>
                  <a:cubicBezTo>
                    <a:pt x="11833" y="40250"/>
                    <a:pt x="10950" y="42693"/>
                    <a:pt x="10435" y="45253"/>
                  </a:cubicBezTo>
                  <a:cubicBezTo>
                    <a:pt x="10214" y="46357"/>
                    <a:pt x="10052" y="47475"/>
                    <a:pt x="9831" y="48579"/>
                  </a:cubicBezTo>
                  <a:cubicBezTo>
                    <a:pt x="9316" y="51096"/>
                    <a:pt x="8492" y="53553"/>
                    <a:pt x="7506" y="55937"/>
                  </a:cubicBezTo>
                  <a:cubicBezTo>
                    <a:pt x="6329" y="58822"/>
                    <a:pt x="5063" y="61691"/>
                    <a:pt x="3856" y="64561"/>
                  </a:cubicBezTo>
                  <a:cubicBezTo>
                    <a:pt x="2635" y="67416"/>
                    <a:pt x="1575" y="70301"/>
                    <a:pt x="840" y="73317"/>
                  </a:cubicBezTo>
                  <a:cubicBezTo>
                    <a:pt x="104" y="76320"/>
                    <a:pt x="1" y="79307"/>
                    <a:pt x="810" y="82294"/>
                  </a:cubicBezTo>
                  <a:cubicBezTo>
                    <a:pt x="1428" y="84575"/>
                    <a:pt x="2355" y="86739"/>
                    <a:pt x="3444" y="88828"/>
                  </a:cubicBezTo>
                  <a:cubicBezTo>
                    <a:pt x="4739" y="91315"/>
                    <a:pt x="6211" y="93685"/>
                    <a:pt x="7653" y="96054"/>
                  </a:cubicBezTo>
                  <a:cubicBezTo>
                    <a:pt x="7786" y="96275"/>
                    <a:pt x="7903" y="96510"/>
                    <a:pt x="8021" y="96746"/>
                  </a:cubicBezTo>
                  <a:cubicBezTo>
                    <a:pt x="8095" y="96746"/>
                    <a:pt x="8154" y="96746"/>
                    <a:pt x="8227" y="96761"/>
                  </a:cubicBezTo>
                  <a:cubicBezTo>
                    <a:pt x="8095" y="96510"/>
                    <a:pt x="7992" y="96290"/>
                    <a:pt x="7859" y="96069"/>
                  </a:cubicBezTo>
                  <a:cubicBezTo>
                    <a:pt x="6402" y="93714"/>
                    <a:pt x="4916" y="91360"/>
                    <a:pt x="3636" y="88917"/>
                  </a:cubicBezTo>
                  <a:cubicBezTo>
                    <a:pt x="2679" y="87121"/>
                    <a:pt x="1826" y="85252"/>
                    <a:pt x="1222" y="83295"/>
                  </a:cubicBezTo>
                  <a:cubicBezTo>
                    <a:pt x="545" y="81132"/>
                    <a:pt x="207" y="78924"/>
                    <a:pt x="398" y="76673"/>
                  </a:cubicBezTo>
                  <a:cubicBezTo>
                    <a:pt x="516" y="75083"/>
                    <a:pt x="869" y="73553"/>
                    <a:pt x="1296" y="72037"/>
                  </a:cubicBezTo>
                  <a:cubicBezTo>
                    <a:pt x="2061" y="69256"/>
                    <a:pt x="3150" y="66592"/>
                    <a:pt x="4298" y="63943"/>
                  </a:cubicBezTo>
                  <a:cubicBezTo>
                    <a:pt x="5549" y="61029"/>
                    <a:pt x="6829" y="58130"/>
                    <a:pt x="8051" y="55202"/>
                  </a:cubicBezTo>
                  <a:cubicBezTo>
                    <a:pt x="9037" y="52803"/>
                    <a:pt x="9817" y="50330"/>
                    <a:pt x="10287" y="47770"/>
                  </a:cubicBezTo>
                  <a:cubicBezTo>
                    <a:pt x="10494" y="46695"/>
                    <a:pt x="10641" y="45636"/>
                    <a:pt x="10876" y="44591"/>
                  </a:cubicBezTo>
                  <a:cubicBezTo>
                    <a:pt x="11480" y="41868"/>
                    <a:pt x="12539" y="39264"/>
                    <a:pt x="13761" y="36762"/>
                  </a:cubicBezTo>
                  <a:cubicBezTo>
                    <a:pt x="15056" y="34157"/>
                    <a:pt x="16439" y="31582"/>
                    <a:pt x="17763" y="28992"/>
                  </a:cubicBezTo>
                  <a:cubicBezTo>
                    <a:pt x="19029" y="26519"/>
                    <a:pt x="20221" y="24062"/>
                    <a:pt x="21148" y="21442"/>
                  </a:cubicBezTo>
                  <a:cubicBezTo>
                    <a:pt x="21928" y="19176"/>
                    <a:pt x="22487" y="16865"/>
                    <a:pt x="22620" y="14467"/>
                  </a:cubicBezTo>
                  <a:cubicBezTo>
                    <a:pt x="22738" y="11994"/>
                    <a:pt x="22502" y="9537"/>
                    <a:pt x="22002" y="7108"/>
                  </a:cubicBezTo>
                  <a:cubicBezTo>
                    <a:pt x="21531" y="4680"/>
                    <a:pt x="20810" y="2326"/>
                    <a:pt x="2004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flipH="1">
              <a:off x="5311683" y="4234"/>
              <a:ext cx="801180" cy="4358745"/>
            </a:xfrm>
            <a:custGeom>
              <a:avLst/>
              <a:gdLst/>
              <a:ahLst/>
              <a:cxnLst/>
              <a:rect l="l" t="t" r="r" b="b"/>
              <a:pathLst>
                <a:path w="15086" h="82074" extrusionOk="0">
                  <a:moveTo>
                    <a:pt x="11862" y="1"/>
                  </a:moveTo>
                  <a:lnTo>
                    <a:pt x="12024" y="663"/>
                  </a:lnTo>
                  <a:cubicBezTo>
                    <a:pt x="13202" y="4636"/>
                    <a:pt x="14246" y="8639"/>
                    <a:pt x="14526" y="12804"/>
                  </a:cubicBezTo>
                  <a:cubicBezTo>
                    <a:pt x="14688" y="15306"/>
                    <a:pt x="14585" y="17778"/>
                    <a:pt x="14055" y="20250"/>
                  </a:cubicBezTo>
                  <a:cubicBezTo>
                    <a:pt x="13496" y="22767"/>
                    <a:pt x="12598" y="25166"/>
                    <a:pt x="11436" y="27461"/>
                  </a:cubicBezTo>
                  <a:cubicBezTo>
                    <a:pt x="10126" y="30066"/>
                    <a:pt x="8728" y="32671"/>
                    <a:pt x="7374" y="35261"/>
                  </a:cubicBezTo>
                  <a:cubicBezTo>
                    <a:pt x="6152" y="37601"/>
                    <a:pt x="4975" y="39926"/>
                    <a:pt x="4077" y="42413"/>
                  </a:cubicBezTo>
                  <a:cubicBezTo>
                    <a:pt x="3356" y="44444"/>
                    <a:pt x="2826" y="46519"/>
                    <a:pt x="2665" y="48668"/>
                  </a:cubicBezTo>
                  <a:cubicBezTo>
                    <a:pt x="2576" y="49786"/>
                    <a:pt x="2503" y="50890"/>
                    <a:pt x="2370" y="51994"/>
                  </a:cubicBezTo>
                  <a:cubicBezTo>
                    <a:pt x="2135" y="54127"/>
                    <a:pt x="1870" y="56247"/>
                    <a:pt x="1634" y="58381"/>
                  </a:cubicBezTo>
                  <a:cubicBezTo>
                    <a:pt x="1340" y="60971"/>
                    <a:pt x="987" y="63590"/>
                    <a:pt x="737" y="66195"/>
                  </a:cubicBezTo>
                  <a:cubicBezTo>
                    <a:pt x="472" y="68800"/>
                    <a:pt x="251" y="71390"/>
                    <a:pt x="104" y="73995"/>
                  </a:cubicBezTo>
                  <a:cubicBezTo>
                    <a:pt x="1" y="76173"/>
                    <a:pt x="16" y="78321"/>
                    <a:pt x="295" y="80470"/>
                  </a:cubicBezTo>
                  <a:cubicBezTo>
                    <a:pt x="369" y="81014"/>
                    <a:pt x="472" y="81544"/>
                    <a:pt x="560" y="82074"/>
                  </a:cubicBezTo>
                  <a:cubicBezTo>
                    <a:pt x="545" y="81824"/>
                    <a:pt x="516" y="81559"/>
                    <a:pt x="487" y="81309"/>
                  </a:cubicBezTo>
                  <a:cubicBezTo>
                    <a:pt x="384" y="80146"/>
                    <a:pt x="236" y="78998"/>
                    <a:pt x="177" y="77850"/>
                  </a:cubicBezTo>
                  <a:cubicBezTo>
                    <a:pt x="60" y="75716"/>
                    <a:pt x="222" y="73553"/>
                    <a:pt x="384" y="71419"/>
                  </a:cubicBezTo>
                  <a:cubicBezTo>
                    <a:pt x="487" y="70006"/>
                    <a:pt x="619" y="68608"/>
                    <a:pt x="781" y="67196"/>
                  </a:cubicBezTo>
                  <a:cubicBezTo>
                    <a:pt x="972" y="65489"/>
                    <a:pt x="1193" y="63767"/>
                    <a:pt x="1414" y="62060"/>
                  </a:cubicBezTo>
                  <a:cubicBezTo>
                    <a:pt x="1693" y="59940"/>
                    <a:pt x="1988" y="57851"/>
                    <a:pt x="2238" y="55732"/>
                  </a:cubicBezTo>
                  <a:cubicBezTo>
                    <a:pt x="2473" y="53804"/>
                    <a:pt x="2679" y="51846"/>
                    <a:pt x="2885" y="49919"/>
                  </a:cubicBezTo>
                  <a:cubicBezTo>
                    <a:pt x="2988" y="48888"/>
                    <a:pt x="3062" y="47858"/>
                    <a:pt x="3239" y="46843"/>
                  </a:cubicBezTo>
                  <a:cubicBezTo>
                    <a:pt x="3621" y="44400"/>
                    <a:pt x="4445" y="42104"/>
                    <a:pt x="5446" y="39853"/>
                  </a:cubicBezTo>
                  <a:cubicBezTo>
                    <a:pt x="6623" y="37174"/>
                    <a:pt x="8036" y="34628"/>
                    <a:pt x="9419" y="32053"/>
                  </a:cubicBezTo>
                  <a:cubicBezTo>
                    <a:pt x="10670" y="29728"/>
                    <a:pt x="11877" y="27388"/>
                    <a:pt x="12893" y="24945"/>
                  </a:cubicBezTo>
                  <a:cubicBezTo>
                    <a:pt x="14349" y="21442"/>
                    <a:pt x="15085" y="17837"/>
                    <a:pt x="14953" y="14055"/>
                  </a:cubicBezTo>
                  <a:cubicBezTo>
                    <a:pt x="14865" y="11376"/>
                    <a:pt x="14497" y="8757"/>
                    <a:pt x="13849" y="6152"/>
                  </a:cubicBezTo>
                  <a:cubicBezTo>
                    <a:pt x="13349" y="4092"/>
                    <a:pt x="12745" y="2061"/>
                    <a:pt x="121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flipH="1">
              <a:off x="5204619" y="1100"/>
              <a:ext cx="869157" cy="4343131"/>
            </a:xfrm>
            <a:custGeom>
              <a:avLst/>
              <a:gdLst/>
              <a:ahLst/>
              <a:cxnLst/>
              <a:rect l="l" t="t" r="r" b="b"/>
              <a:pathLst>
                <a:path w="16366" h="81780" extrusionOk="0">
                  <a:moveTo>
                    <a:pt x="13143" y="1"/>
                  </a:moveTo>
                  <a:lnTo>
                    <a:pt x="13143" y="1"/>
                  </a:lnTo>
                  <a:cubicBezTo>
                    <a:pt x="13363" y="692"/>
                    <a:pt x="13584" y="1384"/>
                    <a:pt x="13790" y="2076"/>
                  </a:cubicBezTo>
                  <a:cubicBezTo>
                    <a:pt x="14879" y="5829"/>
                    <a:pt x="15762" y="9596"/>
                    <a:pt x="15909" y="13540"/>
                  </a:cubicBezTo>
                  <a:cubicBezTo>
                    <a:pt x="15983" y="15600"/>
                    <a:pt x="15850" y="17646"/>
                    <a:pt x="15424" y="19647"/>
                  </a:cubicBezTo>
                  <a:cubicBezTo>
                    <a:pt x="14938" y="22075"/>
                    <a:pt x="14084" y="24386"/>
                    <a:pt x="12995" y="26623"/>
                  </a:cubicBezTo>
                  <a:cubicBezTo>
                    <a:pt x="11774" y="29139"/>
                    <a:pt x="10464" y="31626"/>
                    <a:pt x="9154" y="34099"/>
                  </a:cubicBezTo>
                  <a:cubicBezTo>
                    <a:pt x="7845" y="36571"/>
                    <a:pt x="6564" y="39029"/>
                    <a:pt x="5564" y="41648"/>
                  </a:cubicBezTo>
                  <a:cubicBezTo>
                    <a:pt x="4784" y="43694"/>
                    <a:pt x="4165" y="45783"/>
                    <a:pt x="3974" y="47961"/>
                  </a:cubicBezTo>
                  <a:cubicBezTo>
                    <a:pt x="3680" y="50949"/>
                    <a:pt x="3268" y="53951"/>
                    <a:pt x="2753" y="56909"/>
                  </a:cubicBezTo>
                  <a:cubicBezTo>
                    <a:pt x="2017" y="61221"/>
                    <a:pt x="1134" y="65489"/>
                    <a:pt x="619" y="69830"/>
                  </a:cubicBezTo>
                  <a:cubicBezTo>
                    <a:pt x="383" y="71831"/>
                    <a:pt x="236" y="73833"/>
                    <a:pt x="89" y="75849"/>
                  </a:cubicBezTo>
                  <a:cubicBezTo>
                    <a:pt x="1" y="77321"/>
                    <a:pt x="118" y="78807"/>
                    <a:pt x="295" y="80279"/>
                  </a:cubicBezTo>
                  <a:cubicBezTo>
                    <a:pt x="339" y="80779"/>
                    <a:pt x="457" y="81294"/>
                    <a:pt x="545" y="81780"/>
                  </a:cubicBezTo>
                  <a:cubicBezTo>
                    <a:pt x="531" y="81603"/>
                    <a:pt x="531" y="81397"/>
                    <a:pt x="486" y="81220"/>
                  </a:cubicBezTo>
                  <a:cubicBezTo>
                    <a:pt x="295" y="79911"/>
                    <a:pt x="118" y="78616"/>
                    <a:pt x="148" y="77321"/>
                  </a:cubicBezTo>
                  <a:cubicBezTo>
                    <a:pt x="163" y="76084"/>
                    <a:pt x="236" y="74834"/>
                    <a:pt x="310" y="73597"/>
                  </a:cubicBezTo>
                  <a:cubicBezTo>
                    <a:pt x="457" y="71405"/>
                    <a:pt x="751" y="69241"/>
                    <a:pt x="1134" y="67093"/>
                  </a:cubicBezTo>
                  <a:cubicBezTo>
                    <a:pt x="1796" y="63340"/>
                    <a:pt x="2532" y="59587"/>
                    <a:pt x="3179" y="55835"/>
                  </a:cubicBezTo>
                  <a:cubicBezTo>
                    <a:pt x="3547" y="53671"/>
                    <a:pt x="3827" y="51508"/>
                    <a:pt x="4121" y="49330"/>
                  </a:cubicBezTo>
                  <a:cubicBezTo>
                    <a:pt x="4224" y="48432"/>
                    <a:pt x="4298" y="47535"/>
                    <a:pt x="4445" y="46652"/>
                  </a:cubicBezTo>
                  <a:cubicBezTo>
                    <a:pt x="4813" y="44385"/>
                    <a:pt x="5564" y="42237"/>
                    <a:pt x="6476" y="40118"/>
                  </a:cubicBezTo>
                  <a:cubicBezTo>
                    <a:pt x="7580" y="37528"/>
                    <a:pt x="8889" y="35055"/>
                    <a:pt x="10229" y="32598"/>
                  </a:cubicBezTo>
                  <a:cubicBezTo>
                    <a:pt x="11568" y="30096"/>
                    <a:pt x="12907" y="27609"/>
                    <a:pt x="13996" y="24974"/>
                  </a:cubicBezTo>
                  <a:cubicBezTo>
                    <a:pt x="14909" y="22767"/>
                    <a:pt x="15630" y="20515"/>
                    <a:pt x="15968" y="18131"/>
                  </a:cubicBezTo>
                  <a:cubicBezTo>
                    <a:pt x="16365" y="15159"/>
                    <a:pt x="16218" y="12201"/>
                    <a:pt x="15747" y="9228"/>
                  </a:cubicBezTo>
                  <a:cubicBezTo>
                    <a:pt x="15335" y="6756"/>
                    <a:pt x="14717" y="4327"/>
                    <a:pt x="14011" y="1914"/>
                  </a:cubicBezTo>
                  <a:cubicBezTo>
                    <a:pt x="13834" y="1281"/>
                    <a:pt x="13658" y="678"/>
                    <a:pt x="13496" y="60"/>
                  </a:cubicBezTo>
                  <a:cubicBezTo>
                    <a:pt x="13363" y="60"/>
                    <a:pt x="13246" y="60"/>
                    <a:pt x="13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flipH="1">
              <a:off x="4789640" y="5030"/>
              <a:ext cx="1137191" cy="4361878"/>
            </a:xfrm>
            <a:custGeom>
              <a:avLst/>
              <a:gdLst/>
              <a:ahLst/>
              <a:cxnLst/>
              <a:rect l="l" t="t" r="r" b="b"/>
              <a:pathLst>
                <a:path w="21413" h="82133" extrusionOk="0">
                  <a:moveTo>
                    <a:pt x="18367" y="0"/>
                  </a:moveTo>
                  <a:cubicBezTo>
                    <a:pt x="19573" y="3650"/>
                    <a:pt x="20604" y="7359"/>
                    <a:pt x="20927" y="11214"/>
                  </a:cubicBezTo>
                  <a:cubicBezTo>
                    <a:pt x="21104" y="13363"/>
                    <a:pt x="21030" y="15497"/>
                    <a:pt x="20648" y="17616"/>
                  </a:cubicBezTo>
                  <a:cubicBezTo>
                    <a:pt x="20191" y="20029"/>
                    <a:pt x="19367" y="22340"/>
                    <a:pt x="18396" y="24591"/>
                  </a:cubicBezTo>
                  <a:cubicBezTo>
                    <a:pt x="17278" y="27167"/>
                    <a:pt x="15953" y="29624"/>
                    <a:pt x="14643" y="32112"/>
                  </a:cubicBezTo>
                  <a:cubicBezTo>
                    <a:pt x="13348" y="34599"/>
                    <a:pt x="12039" y="37086"/>
                    <a:pt x="10964" y="39676"/>
                  </a:cubicBezTo>
                  <a:cubicBezTo>
                    <a:pt x="10037" y="41942"/>
                    <a:pt x="9257" y="44253"/>
                    <a:pt x="8933" y="46695"/>
                  </a:cubicBezTo>
                  <a:cubicBezTo>
                    <a:pt x="8580" y="49153"/>
                    <a:pt x="8006" y="51537"/>
                    <a:pt x="7256" y="53892"/>
                  </a:cubicBezTo>
                  <a:cubicBezTo>
                    <a:pt x="6329" y="56806"/>
                    <a:pt x="5195" y="59631"/>
                    <a:pt x="4092" y="62471"/>
                  </a:cubicBezTo>
                  <a:cubicBezTo>
                    <a:pt x="2929" y="65474"/>
                    <a:pt x="1781" y="68490"/>
                    <a:pt x="1001" y="71610"/>
                  </a:cubicBezTo>
                  <a:cubicBezTo>
                    <a:pt x="589" y="73244"/>
                    <a:pt x="251" y="74907"/>
                    <a:pt x="118" y="76599"/>
                  </a:cubicBezTo>
                  <a:cubicBezTo>
                    <a:pt x="0" y="77982"/>
                    <a:pt x="74" y="79381"/>
                    <a:pt x="339" y="80734"/>
                  </a:cubicBezTo>
                  <a:cubicBezTo>
                    <a:pt x="427" y="81220"/>
                    <a:pt x="560" y="81676"/>
                    <a:pt x="663" y="82132"/>
                  </a:cubicBezTo>
                  <a:cubicBezTo>
                    <a:pt x="648" y="81971"/>
                    <a:pt x="633" y="81779"/>
                    <a:pt x="589" y="81632"/>
                  </a:cubicBezTo>
                  <a:cubicBezTo>
                    <a:pt x="339" y="80396"/>
                    <a:pt x="192" y="79189"/>
                    <a:pt x="177" y="77938"/>
                  </a:cubicBezTo>
                  <a:cubicBezTo>
                    <a:pt x="148" y="76275"/>
                    <a:pt x="427" y="74657"/>
                    <a:pt x="780" y="73067"/>
                  </a:cubicBezTo>
                  <a:cubicBezTo>
                    <a:pt x="1369" y="70389"/>
                    <a:pt x="2237" y="67813"/>
                    <a:pt x="3209" y="65282"/>
                  </a:cubicBezTo>
                  <a:cubicBezTo>
                    <a:pt x="4342" y="62295"/>
                    <a:pt x="5549" y="59322"/>
                    <a:pt x="6682" y="56320"/>
                  </a:cubicBezTo>
                  <a:cubicBezTo>
                    <a:pt x="7624" y="53818"/>
                    <a:pt x="8418" y="51287"/>
                    <a:pt x="8904" y="48667"/>
                  </a:cubicBezTo>
                  <a:cubicBezTo>
                    <a:pt x="9110" y="47534"/>
                    <a:pt x="9272" y="46386"/>
                    <a:pt x="9493" y="45253"/>
                  </a:cubicBezTo>
                  <a:cubicBezTo>
                    <a:pt x="9978" y="42869"/>
                    <a:pt x="10846" y="40618"/>
                    <a:pt x="11818" y="38410"/>
                  </a:cubicBezTo>
                  <a:cubicBezTo>
                    <a:pt x="13069" y="35585"/>
                    <a:pt x="14540" y="32891"/>
                    <a:pt x="15968" y="30169"/>
                  </a:cubicBezTo>
                  <a:cubicBezTo>
                    <a:pt x="17248" y="27741"/>
                    <a:pt x="18470" y="25283"/>
                    <a:pt x="19470" y="22737"/>
                  </a:cubicBezTo>
                  <a:cubicBezTo>
                    <a:pt x="20486" y="20103"/>
                    <a:pt x="21177" y="17380"/>
                    <a:pt x="21310" y="14525"/>
                  </a:cubicBezTo>
                  <a:cubicBezTo>
                    <a:pt x="21413" y="12318"/>
                    <a:pt x="21192" y="10155"/>
                    <a:pt x="20810" y="7977"/>
                  </a:cubicBezTo>
                  <a:cubicBezTo>
                    <a:pt x="20353" y="5475"/>
                    <a:pt x="19647" y="3032"/>
                    <a:pt x="18882" y="604"/>
                  </a:cubicBezTo>
                  <a:cubicBezTo>
                    <a:pt x="18823" y="398"/>
                    <a:pt x="18793" y="192"/>
                    <a:pt x="187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flipH="1">
              <a:off x="4879497" y="4234"/>
              <a:ext cx="1083287" cy="4440053"/>
            </a:xfrm>
            <a:custGeom>
              <a:avLst/>
              <a:gdLst/>
              <a:ahLst/>
              <a:cxnLst/>
              <a:rect l="l" t="t" r="r" b="b"/>
              <a:pathLst>
                <a:path w="20398" h="83605" extrusionOk="0">
                  <a:moveTo>
                    <a:pt x="17130" y="1"/>
                  </a:moveTo>
                  <a:cubicBezTo>
                    <a:pt x="17233" y="442"/>
                    <a:pt x="17351" y="884"/>
                    <a:pt x="17484" y="1296"/>
                  </a:cubicBezTo>
                  <a:cubicBezTo>
                    <a:pt x="18587" y="4828"/>
                    <a:pt x="19485" y="8404"/>
                    <a:pt x="19706" y="12112"/>
                  </a:cubicBezTo>
                  <a:cubicBezTo>
                    <a:pt x="19853" y="14364"/>
                    <a:pt x="19706" y="16571"/>
                    <a:pt x="19220" y="18764"/>
                  </a:cubicBezTo>
                  <a:cubicBezTo>
                    <a:pt x="18690" y="21236"/>
                    <a:pt x="17807" y="23620"/>
                    <a:pt x="16704" y="25901"/>
                  </a:cubicBezTo>
                  <a:cubicBezTo>
                    <a:pt x="15438" y="28492"/>
                    <a:pt x="14069" y="31067"/>
                    <a:pt x="12745" y="33642"/>
                  </a:cubicBezTo>
                  <a:cubicBezTo>
                    <a:pt x="11641" y="35776"/>
                    <a:pt x="10567" y="37895"/>
                    <a:pt x="9654" y="40103"/>
                  </a:cubicBezTo>
                  <a:cubicBezTo>
                    <a:pt x="8742" y="42340"/>
                    <a:pt x="8006" y="44635"/>
                    <a:pt x="7697" y="47049"/>
                  </a:cubicBezTo>
                  <a:cubicBezTo>
                    <a:pt x="7373" y="49418"/>
                    <a:pt x="6917" y="51773"/>
                    <a:pt x="6196" y="54083"/>
                  </a:cubicBezTo>
                  <a:cubicBezTo>
                    <a:pt x="5357" y="56806"/>
                    <a:pt x="4430" y="59499"/>
                    <a:pt x="3532" y="62207"/>
                  </a:cubicBezTo>
                  <a:cubicBezTo>
                    <a:pt x="2517" y="65224"/>
                    <a:pt x="1516" y="68226"/>
                    <a:pt x="825" y="71331"/>
                  </a:cubicBezTo>
                  <a:cubicBezTo>
                    <a:pt x="486" y="72891"/>
                    <a:pt x="206" y="74495"/>
                    <a:pt x="118" y="76099"/>
                  </a:cubicBezTo>
                  <a:cubicBezTo>
                    <a:pt x="0" y="77924"/>
                    <a:pt x="118" y="79734"/>
                    <a:pt x="501" y="81529"/>
                  </a:cubicBezTo>
                  <a:cubicBezTo>
                    <a:pt x="648" y="82221"/>
                    <a:pt x="869" y="82898"/>
                    <a:pt x="1045" y="83604"/>
                  </a:cubicBezTo>
                  <a:cubicBezTo>
                    <a:pt x="1031" y="83443"/>
                    <a:pt x="1001" y="83295"/>
                    <a:pt x="957" y="83089"/>
                  </a:cubicBezTo>
                  <a:cubicBezTo>
                    <a:pt x="516" y="81412"/>
                    <a:pt x="206" y="79705"/>
                    <a:pt x="148" y="77953"/>
                  </a:cubicBezTo>
                  <a:cubicBezTo>
                    <a:pt x="74" y="75908"/>
                    <a:pt x="368" y="73906"/>
                    <a:pt x="766" y="71920"/>
                  </a:cubicBezTo>
                  <a:cubicBezTo>
                    <a:pt x="1266" y="69565"/>
                    <a:pt x="1943" y="67269"/>
                    <a:pt x="2723" y="65003"/>
                  </a:cubicBezTo>
                  <a:cubicBezTo>
                    <a:pt x="3738" y="62045"/>
                    <a:pt x="4783" y="59087"/>
                    <a:pt x="5799" y="56099"/>
                  </a:cubicBezTo>
                  <a:cubicBezTo>
                    <a:pt x="6638" y="53612"/>
                    <a:pt x="7329" y="51081"/>
                    <a:pt x="7741" y="48491"/>
                  </a:cubicBezTo>
                  <a:cubicBezTo>
                    <a:pt x="7918" y="47476"/>
                    <a:pt x="8036" y="46446"/>
                    <a:pt x="8242" y="45430"/>
                  </a:cubicBezTo>
                  <a:cubicBezTo>
                    <a:pt x="8742" y="42972"/>
                    <a:pt x="9581" y="40618"/>
                    <a:pt x="10670" y="38366"/>
                  </a:cubicBezTo>
                  <a:cubicBezTo>
                    <a:pt x="11980" y="35703"/>
                    <a:pt x="13363" y="33054"/>
                    <a:pt x="14717" y="30405"/>
                  </a:cubicBezTo>
                  <a:cubicBezTo>
                    <a:pt x="16027" y="27888"/>
                    <a:pt x="17292" y="25342"/>
                    <a:pt x="18322" y="22693"/>
                  </a:cubicBezTo>
                  <a:cubicBezTo>
                    <a:pt x="19941" y="18514"/>
                    <a:pt x="20398" y="14217"/>
                    <a:pt x="19794" y="9787"/>
                  </a:cubicBezTo>
                  <a:cubicBezTo>
                    <a:pt x="19485" y="7477"/>
                    <a:pt x="18955" y="5225"/>
                    <a:pt x="18308" y="2988"/>
                  </a:cubicBezTo>
                  <a:cubicBezTo>
                    <a:pt x="18028" y="2002"/>
                    <a:pt x="17719" y="987"/>
                    <a:pt x="1742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4998298" y="4234"/>
              <a:ext cx="1003572" cy="4260284"/>
            </a:xfrm>
            <a:custGeom>
              <a:avLst/>
              <a:gdLst/>
              <a:ahLst/>
              <a:cxnLst/>
              <a:rect l="l" t="t" r="r" b="b"/>
              <a:pathLst>
                <a:path w="18897" h="80220" extrusionOk="0">
                  <a:moveTo>
                    <a:pt x="15806" y="1"/>
                  </a:moveTo>
                  <a:lnTo>
                    <a:pt x="15968" y="604"/>
                  </a:lnTo>
                  <a:cubicBezTo>
                    <a:pt x="17086" y="4210"/>
                    <a:pt x="18072" y="7830"/>
                    <a:pt x="18382" y="11627"/>
                  </a:cubicBezTo>
                  <a:cubicBezTo>
                    <a:pt x="18588" y="14070"/>
                    <a:pt x="18485" y="16483"/>
                    <a:pt x="17999" y="18882"/>
                  </a:cubicBezTo>
                  <a:cubicBezTo>
                    <a:pt x="17454" y="21442"/>
                    <a:pt x="16571" y="23871"/>
                    <a:pt x="15438" y="26211"/>
                  </a:cubicBezTo>
                  <a:cubicBezTo>
                    <a:pt x="14202" y="28712"/>
                    <a:pt x="12922" y="31199"/>
                    <a:pt x="11627" y="33657"/>
                  </a:cubicBezTo>
                  <a:cubicBezTo>
                    <a:pt x="10420" y="35982"/>
                    <a:pt x="9213" y="38307"/>
                    <a:pt x="8242" y="40765"/>
                  </a:cubicBezTo>
                  <a:cubicBezTo>
                    <a:pt x="7403" y="42899"/>
                    <a:pt x="6741" y="45077"/>
                    <a:pt x="6461" y="47358"/>
                  </a:cubicBezTo>
                  <a:cubicBezTo>
                    <a:pt x="6226" y="49242"/>
                    <a:pt x="5902" y="51096"/>
                    <a:pt x="5505" y="52935"/>
                  </a:cubicBezTo>
                  <a:cubicBezTo>
                    <a:pt x="4842" y="55938"/>
                    <a:pt x="3959" y="58881"/>
                    <a:pt x="3091" y="61839"/>
                  </a:cubicBezTo>
                  <a:cubicBezTo>
                    <a:pt x="1914" y="65871"/>
                    <a:pt x="781" y="69903"/>
                    <a:pt x="280" y="74068"/>
                  </a:cubicBezTo>
                  <a:cubicBezTo>
                    <a:pt x="74" y="75790"/>
                    <a:pt x="1" y="77497"/>
                    <a:pt x="163" y="79219"/>
                  </a:cubicBezTo>
                  <a:cubicBezTo>
                    <a:pt x="207" y="79557"/>
                    <a:pt x="280" y="79881"/>
                    <a:pt x="339" y="80220"/>
                  </a:cubicBezTo>
                  <a:cubicBezTo>
                    <a:pt x="339" y="79955"/>
                    <a:pt x="310" y="79705"/>
                    <a:pt x="266" y="79469"/>
                  </a:cubicBezTo>
                  <a:cubicBezTo>
                    <a:pt x="207" y="78660"/>
                    <a:pt x="89" y="77850"/>
                    <a:pt x="133" y="77056"/>
                  </a:cubicBezTo>
                  <a:cubicBezTo>
                    <a:pt x="207" y="75672"/>
                    <a:pt x="310" y="74274"/>
                    <a:pt x="516" y="72920"/>
                  </a:cubicBezTo>
                  <a:cubicBezTo>
                    <a:pt x="898" y="70301"/>
                    <a:pt x="1546" y="67740"/>
                    <a:pt x="2282" y="65209"/>
                  </a:cubicBezTo>
                  <a:cubicBezTo>
                    <a:pt x="3179" y="62118"/>
                    <a:pt x="4107" y="59057"/>
                    <a:pt x="4990" y="55967"/>
                  </a:cubicBezTo>
                  <a:cubicBezTo>
                    <a:pt x="5637" y="53686"/>
                    <a:pt x="6182" y="51390"/>
                    <a:pt x="6520" y="49036"/>
                  </a:cubicBezTo>
                  <a:cubicBezTo>
                    <a:pt x="6682" y="47917"/>
                    <a:pt x="6814" y="46799"/>
                    <a:pt x="7035" y="45695"/>
                  </a:cubicBezTo>
                  <a:cubicBezTo>
                    <a:pt x="7491" y="43370"/>
                    <a:pt x="8301" y="41162"/>
                    <a:pt x="9257" y="39014"/>
                  </a:cubicBezTo>
                  <a:cubicBezTo>
                    <a:pt x="10464" y="36277"/>
                    <a:pt x="11921" y="33642"/>
                    <a:pt x="13319" y="30993"/>
                  </a:cubicBezTo>
                  <a:cubicBezTo>
                    <a:pt x="14702" y="28374"/>
                    <a:pt x="16042" y="25725"/>
                    <a:pt x="17086" y="22958"/>
                  </a:cubicBezTo>
                  <a:cubicBezTo>
                    <a:pt x="18028" y="20456"/>
                    <a:pt x="18632" y="17881"/>
                    <a:pt x="18764" y="15188"/>
                  </a:cubicBezTo>
                  <a:cubicBezTo>
                    <a:pt x="18897" y="12686"/>
                    <a:pt x="18632" y="10199"/>
                    <a:pt x="18161" y="7741"/>
                  </a:cubicBezTo>
                  <a:cubicBezTo>
                    <a:pt x="17660" y="5107"/>
                    <a:pt x="16910" y="2547"/>
                    <a:pt x="1610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5106158" y="4234"/>
              <a:ext cx="930072" cy="4151679"/>
            </a:xfrm>
            <a:custGeom>
              <a:avLst/>
              <a:gdLst/>
              <a:ahLst/>
              <a:cxnLst/>
              <a:rect l="l" t="t" r="r" b="b"/>
              <a:pathLst>
                <a:path w="17513" h="78175" extrusionOk="0">
                  <a:moveTo>
                    <a:pt x="14820" y="1"/>
                  </a:moveTo>
                  <a:cubicBezTo>
                    <a:pt x="14687" y="1"/>
                    <a:pt x="14555" y="1"/>
                    <a:pt x="14466" y="30"/>
                  </a:cubicBezTo>
                  <a:cubicBezTo>
                    <a:pt x="14555" y="310"/>
                    <a:pt x="14628" y="575"/>
                    <a:pt x="14717" y="854"/>
                  </a:cubicBezTo>
                  <a:cubicBezTo>
                    <a:pt x="15879" y="4651"/>
                    <a:pt x="16880" y="8477"/>
                    <a:pt x="17130" y="12465"/>
                  </a:cubicBezTo>
                  <a:cubicBezTo>
                    <a:pt x="17277" y="14982"/>
                    <a:pt x="17130" y="17484"/>
                    <a:pt x="16541" y="19956"/>
                  </a:cubicBezTo>
                  <a:cubicBezTo>
                    <a:pt x="15938" y="22473"/>
                    <a:pt x="14996" y="24857"/>
                    <a:pt x="13834" y="27182"/>
                  </a:cubicBezTo>
                  <a:cubicBezTo>
                    <a:pt x="12583" y="29698"/>
                    <a:pt x="11258" y="32171"/>
                    <a:pt x="9963" y="34643"/>
                  </a:cubicBezTo>
                  <a:cubicBezTo>
                    <a:pt x="8801" y="36880"/>
                    <a:pt x="7653" y="39117"/>
                    <a:pt x="6770" y="41471"/>
                  </a:cubicBezTo>
                  <a:cubicBezTo>
                    <a:pt x="5960" y="43591"/>
                    <a:pt x="5372" y="45783"/>
                    <a:pt x="5136" y="48064"/>
                  </a:cubicBezTo>
                  <a:cubicBezTo>
                    <a:pt x="5004" y="49286"/>
                    <a:pt x="4842" y="50507"/>
                    <a:pt x="4636" y="51743"/>
                  </a:cubicBezTo>
                  <a:cubicBezTo>
                    <a:pt x="4165" y="54687"/>
                    <a:pt x="3488" y="57571"/>
                    <a:pt x="2796" y="60470"/>
                  </a:cubicBezTo>
                  <a:cubicBezTo>
                    <a:pt x="1796" y="64782"/>
                    <a:pt x="736" y="69065"/>
                    <a:pt x="280" y="73465"/>
                  </a:cubicBezTo>
                  <a:cubicBezTo>
                    <a:pt x="118" y="74892"/>
                    <a:pt x="0" y="76349"/>
                    <a:pt x="59" y="77806"/>
                  </a:cubicBezTo>
                  <a:cubicBezTo>
                    <a:pt x="74" y="77924"/>
                    <a:pt x="118" y="78042"/>
                    <a:pt x="133" y="78174"/>
                  </a:cubicBezTo>
                  <a:cubicBezTo>
                    <a:pt x="59" y="76408"/>
                    <a:pt x="206" y="74657"/>
                    <a:pt x="427" y="72906"/>
                  </a:cubicBezTo>
                  <a:cubicBezTo>
                    <a:pt x="736" y="70374"/>
                    <a:pt x="1222" y="67887"/>
                    <a:pt x="1810" y="65400"/>
                  </a:cubicBezTo>
                  <a:cubicBezTo>
                    <a:pt x="2605" y="62045"/>
                    <a:pt x="3414" y="58675"/>
                    <a:pt x="4194" y="55305"/>
                  </a:cubicBezTo>
                  <a:cubicBezTo>
                    <a:pt x="4695" y="53156"/>
                    <a:pt x="5063" y="50978"/>
                    <a:pt x="5342" y="48800"/>
                  </a:cubicBezTo>
                  <a:cubicBezTo>
                    <a:pt x="5475" y="47682"/>
                    <a:pt x="5622" y="46534"/>
                    <a:pt x="5857" y="45415"/>
                  </a:cubicBezTo>
                  <a:cubicBezTo>
                    <a:pt x="6387" y="42869"/>
                    <a:pt x="7329" y="40471"/>
                    <a:pt x="8462" y="38146"/>
                  </a:cubicBezTo>
                  <a:cubicBezTo>
                    <a:pt x="9625" y="35776"/>
                    <a:pt x="10876" y="33422"/>
                    <a:pt x="12112" y="31067"/>
                  </a:cubicBezTo>
                  <a:cubicBezTo>
                    <a:pt x="13377" y="28639"/>
                    <a:pt x="14628" y="26211"/>
                    <a:pt x="15629" y="23650"/>
                  </a:cubicBezTo>
                  <a:cubicBezTo>
                    <a:pt x="16836" y="20530"/>
                    <a:pt x="17513" y="17307"/>
                    <a:pt x="17469" y="13937"/>
                  </a:cubicBezTo>
                  <a:cubicBezTo>
                    <a:pt x="17424" y="11656"/>
                    <a:pt x="17130" y="9404"/>
                    <a:pt x="16674" y="7182"/>
                  </a:cubicBezTo>
                  <a:cubicBezTo>
                    <a:pt x="16218" y="4960"/>
                    <a:pt x="15600" y="2767"/>
                    <a:pt x="14923" y="604"/>
                  </a:cubicBezTo>
                  <a:cubicBezTo>
                    <a:pt x="14864" y="398"/>
                    <a:pt x="14849" y="192"/>
                    <a:pt x="1482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>
              <a:off x="5876747" y="4361280"/>
              <a:ext cx="204836" cy="781583"/>
            </a:xfrm>
            <a:custGeom>
              <a:avLst/>
              <a:gdLst/>
              <a:ahLst/>
              <a:cxnLst/>
              <a:rect l="l" t="t" r="r" b="b"/>
              <a:pathLst>
                <a:path w="3857" h="1471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62"/>
                    <a:pt x="1" y="339"/>
                    <a:pt x="15" y="501"/>
                  </a:cubicBezTo>
                  <a:cubicBezTo>
                    <a:pt x="339" y="2075"/>
                    <a:pt x="619" y="3680"/>
                    <a:pt x="1016" y="5225"/>
                  </a:cubicBezTo>
                  <a:cubicBezTo>
                    <a:pt x="1796" y="8094"/>
                    <a:pt x="2620" y="10920"/>
                    <a:pt x="3430" y="13775"/>
                  </a:cubicBezTo>
                  <a:lnTo>
                    <a:pt x="3650" y="14717"/>
                  </a:lnTo>
                  <a:lnTo>
                    <a:pt x="3856" y="14717"/>
                  </a:lnTo>
                  <a:cubicBezTo>
                    <a:pt x="3827" y="14570"/>
                    <a:pt x="3797" y="14393"/>
                    <a:pt x="3768" y="14246"/>
                  </a:cubicBezTo>
                  <a:cubicBezTo>
                    <a:pt x="3268" y="12583"/>
                    <a:pt x="2753" y="10891"/>
                    <a:pt x="2252" y="9213"/>
                  </a:cubicBezTo>
                  <a:cubicBezTo>
                    <a:pt x="1516" y="6711"/>
                    <a:pt x="825" y="4165"/>
                    <a:pt x="324" y="1590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flipH="1">
              <a:off x="5525870" y="4365953"/>
              <a:ext cx="365804" cy="776910"/>
            </a:xfrm>
            <a:custGeom>
              <a:avLst/>
              <a:gdLst/>
              <a:ahLst/>
              <a:cxnLst/>
              <a:rect l="l" t="t" r="r" b="b"/>
              <a:pathLst>
                <a:path w="6888" h="14629" extrusionOk="0">
                  <a:moveTo>
                    <a:pt x="1" y="1"/>
                  </a:moveTo>
                  <a:lnTo>
                    <a:pt x="1" y="1"/>
                  </a:lnTo>
                  <a:cubicBezTo>
                    <a:pt x="30" y="163"/>
                    <a:pt x="45" y="325"/>
                    <a:pt x="74" y="472"/>
                  </a:cubicBezTo>
                  <a:cubicBezTo>
                    <a:pt x="442" y="1929"/>
                    <a:pt x="943" y="3327"/>
                    <a:pt x="1531" y="4710"/>
                  </a:cubicBezTo>
                  <a:cubicBezTo>
                    <a:pt x="2650" y="7344"/>
                    <a:pt x="4033" y="9817"/>
                    <a:pt x="5416" y="12304"/>
                  </a:cubicBezTo>
                  <a:lnTo>
                    <a:pt x="6682" y="14629"/>
                  </a:lnTo>
                  <a:lnTo>
                    <a:pt x="6888" y="14614"/>
                  </a:lnTo>
                  <a:cubicBezTo>
                    <a:pt x="6814" y="14452"/>
                    <a:pt x="6726" y="14276"/>
                    <a:pt x="6623" y="14099"/>
                  </a:cubicBezTo>
                  <a:cubicBezTo>
                    <a:pt x="5431" y="11965"/>
                    <a:pt x="4224" y="9846"/>
                    <a:pt x="3076" y="7683"/>
                  </a:cubicBezTo>
                  <a:cubicBezTo>
                    <a:pt x="1811" y="5299"/>
                    <a:pt x="766" y="2812"/>
                    <a:pt x="104" y="163"/>
                  </a:cubicBezTo>
                  <a:cubicBezTo>
                    <a:pt x="74" y="104"/>
                    <a:pt x="45" y="4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flipH="1">
              <a:off x="5803301" y="4424583"/>
              <a:ext cx="226716" cy="715942"/>
            </a:xfrm>
            <a:custGeom>
              <a:avLst/>
              <a:gdLst/>
              <a:ahLst/>
              <a:cxnLst/>
              <a:rect l="l" t="t" r="r" b="b"/>
              <a:pathLst>
                <a:path w="4269" h="13481" extrusionOk="0">
                  <a:moveTo>
                    <a:pt x="1" y="0"/>
                  </a:moveTo>
                  <a:lnTo>
                    <a:pt x="1" y="0"/>
                  </a:lnTo>
                  <a:cubicBezTo>
                    <a:pt x="16" y="207"/>
                    <a:pt x="16" y="383"/>
                    <a:pt x="74" y="545"/>
                  </a:cubicBezTo>
                  <a:cubicBezTo>
                    <a:pt x="678" y="3371"/>
                    <a:pt x="1561" y="6108"/>
                    <a:pt x="2488" y="8830"/>
                  </a:cubicBezTo>
                  <a:cubicBezTo>
                    <a:pt x="3003" y="10376"/>
                    <a:pt x="3533" y="11935"/>
                    <a:pt x="4063" y="13481"/>
                  </a:cubicBezTo>
                  <a:lnTo>
                    <a:pt x="4269" y="13481"/>
                  </a:lnTo>
                  <a:cubicBezTo>
                    <a:pt x="4033" y="12774"/>
                    <a:pt x="3783" y="12068"/>
                    <a:pt x="3533" y="11347"/>
                  </a:cubicBezTo>
                  <a:cubicBezTo>
                    <a:pt x="2488" y="8418"/>
                    <a:pt x="1414" y="5475"/>
                    <a:pt x="619" y="2458"/>
                  </a:cubicBezTo>
                  <a:cubicBezTo>
                    <a:pt x="398" y="1649"/>
                    <a:pt x="207" y="825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5593052" y="4522298"/>
              <a:ext cx="288480" cy="620561"/>
            </a:xfrm>
            <a:custGeom>
              <a:avLst/>
              <a:gdLst/>
              <a:ahLst/>
              <a:cxnLst/>
              <a:rect l="l" t="t" r="r" b="b"/>
              <a:pathLst>
                <a:path w="5432" h="11685" extrusionOk="0">
                  <a:moveTo>
                    <a:pt x="1" y="0"/>
                  </a:moveTo>
                  <a:lnTo>
                    <a:pt x="1" y="0"/>
                  </a:lnTo>
                  <a:cubicBezTo>
                    <a:pt x="30" y="162"/>
                    <a:pt x="60" y="353"/>
                    <a:pt x="104" y="515"/>
                  </a:cubicBezTo>
                  <a:cubicBezTo>
                    <a:pt x="354" y="1148"/>
                    <a:pt x="590" y="1795"/>
                    <a:pt x="840" y="2443"/>
                  </a:cubicBezTo>
                  <a:cubicBezTo>
                    <a:pt x="1944" y="5165"/>
                    <a:pt x="3297" y="7756"/>
                    <a:pt x="4593" y="10375"/>
                  </a:cubicBezTo>
                  <a:cubicBezTo>
                    <a:pt x="4813" y="10817"/>
                    <a:pt x="5019" y="11243"/>
                    <a:pt x="5225" y="11685"/>
                  </a:cubicBezTo>
                  <a:cubicBezTo>
                    <a:pt x="5299" y="11685"/>
                    <a:pt x="5358" y="11685"/>
                    <a:pt x="5431" y="11655"/>
                  </a:cubicBezTo>
                  <a:cubicBezTo>
                    <a:pt x="5211" y="11214"/>
                    <a:pt x="5005" y="10772"/>
                    <a:pt x="4784" y="10346"/>
                  </a:cubicBezTo>
                  <a:cubicBezTo>
                    <a:pt x="3459" y="7770"/>
                    <a:pt x="2120" y="5180"/>
                    <a:pt x="987" y="2502"/>
                  </a:cubicBezTo>
                  <a:cubicBezTo>
                    <a:pt x="649" y="1678"/>
                    <a:pt x="325" y="82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flipH="1">
              <a:off x="5732192" y="4586344"/>
              <a:ext cx="215723" cy="556513"/>
            </a:xfrm>
            <a:custGeom>
              <a:avLst/>
              <a:gdLst/>
              <a:ahLst/>
              <a:cxnLst/>
              <a:rect l="l" t="t" r="r" b="b"/>
              <a:pathLst>
                <a:path w="4062" h="10479" extrusionOk="0">
                  <a:moveTo>
                    <a:pt x="0" y="1"/>
                  </a:moveTo>
                  <a:cubicBezTo>
                    <a:pt x="15" y="148"/>
                    <a:pt x="30" y="325"/>
                    <a:pt x="88" y="486"/>
                  </a:cubicBezTo>
                  <a:cubicBezTo>
                    <a:pt x="1163" y="3886"/>
                    <a:pt x="2517" y="7168"/>
                    <a:pt x="3856" y="10479"/>
                  </a:cubicBezTo>
                  <a:lnTo>
                    <a:pt x="4062" y="10479"/>
                  </a:lnTo>
                  <a:cubicBezTo>
                    <a:pt x="3959" y="10199"/>
                    <a:pt x="3826" y="9905"/>
                    <a:pt x="3709" y="9625"/>
                  </a:cubicBezTo>
                  <a:cubicBezTo>
                    <a:pt x="2443" y="6520"/>
                    <a:pt x="1133" y="3415"/>
                    <a:pt x="103" y="207"/>
                  </a:cubicBezTo>
                  <a:cubicBezTo>
                    <a:pt x="88" y="133"/>
                    <a:pt x="30" y="7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flipH="1">
              <a:off x="5665755" y="4621554"/>
              <a:ext cx="226716" cy="521303"/>
            </a:xfrm>
            <a:custGeom>
              <a:avLst/>
              <a:gdLst/>
              <a:ahLst/>
              <a:cxnLst/>
              <a:rect l="l" t="t" r="r" b="b"/>
              <a:pathLst>
                <a:path w="4269" h="9816" extrusionOk="0">
                  <a:moveTo>
                    <a:pt x="1" y="0"/>
                  </a:moveTo>
                  <a:lnTo>
                    <a:pt x="1" y="0"/>
                  </a:lnTo>
                  <a:cubicBezTo>
                    <a:pt x="45" y="147"/>
                    <a:pt x="60" y="294"/>
                    <a:pt x="119" y="427"/>
                  </a:cubicBezTo>
                  <a:cubicBezTo>
                    <a:pt x="339" y="1001"/>
                    <a:pt x="516" y="1545"/>
                    <a:pt x="751" y="2104"/>
                  </a:cubicBezTo>
                  <a:cubicBezTo>
                    <a:pt x="1767" y="4474"/>
                    <a:pt x="2812" y="6828"/>
                    <a:pt x="3842" y="9183"/>
                  </a:cubicBezTo>
                  <a:cubicBezTo>
                    <a:pt x="3945" y="9389"/>
                    <a:pt x="4019" y="9610"/>
                    <a:pt x="4092" y="9816"/>
                  </a:cubicBezTo>
                  <a:cubicBezTo>
                    <a:pt x="4136" y="9816"/>
                    <a:pt x="4210" y="9816"/>
                    <a:pt x="4269" y="9786"/>
                  </a:cubicBezTo>
                  <a:cubicBezTo>
                    <a:pt x="4210" y="9625"/>
                    <a:pt x="4166" y="9463"/>
                    <a:pt x="4092" y="9301"/>
                  </a:cubicBezTo>
                  <a:cubicBezTo>
                    <a:pt x="2709" y="6299"/>
                    <a:pt x="1296" y="3311"/>
                    <a:pt x="133" y="206"/>
                  </a:cubicBezTo>
                  <a:cubicBezTo>
                    <a:pt x="89" y="132"/>
                    <a:pt x="45" y="7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flipH="1">
              <a:off x="5883814" y="4443329"/>
              <a:ext cx="23474" cy="67287"/>
            </a:xfrm>
            <a:custGeom>
              <a:avLst/>
              <a:gdLst/>
              <a:ahLst/>
              <a:cxnLst/>
              <a:rect l="l" t="t" r="r" b="b"/>
              <a:pathLst>
                <a:path w="442" h="1267" extrusionOk="0">
                  <a:moveTo>
                    <a:pt x="0" y="1"/>
                  </a:moveTo>
                  <a:cubicBezTo>
                    <a:pt x="103" y="442"/>
                    <a:pt x="133" y="898"/>
                    <a:pt x="442" y="126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flipH="1">
              <a:off x="5955720" y="4263565"/>
              <a:ext cx="28147" cy="139195"/>
            </a:xfrm>
            <a:custGeom>
              <a:avLst/>
              <a:gdLst/>
              <a:ahLst/>
              <a:cxnLst/>
              <a:rect l="l" t="t" r="r" b="b"/>
              <a:pathLst>
                <a:path w="530" h="2621" extrusionOk="0">
                  <a:moveTo>
                    <a:pt x="0" y="1"/>
                  </a:moveTo>
                  <a:cubicBezTo>
                    <a:pt x="147" y="825"/>
                    <a:pt x="265" y="1649"/>
                    <a:pt x="412" y="2473"/>
                  </a:cubicBezTo>
                  <a:cubicBezTo>
                    <a:pt x="412" y="2532"/>
                    <a:pt x="486" y="2576"/>
                    <a:pt x="530" y="2620"/>
                  </a:cubicBezTo>
                  <a:cubicBezTo>
                    <a:pt x="471" y="2385"/>
                    <a:pt x="412" y="2149"/>
                    <a:pt x="383" y="1929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flipH="1">
              <a:off x="5891621" y="4514438"/>
              <a:ext cx="36007" cy="109508"/>
            </a:xfrm>
            <a:custGeom>
              <a:avLst/>
              <a:gdLst/>
              <a:ahLst/>
              <a:cxnLst/>
              <a:rect l="l" t="t" r="r" b="b"/>
              <a:pathLst>
                <a:path w="678" h="2062" extrusionOk="0">
                  <a:moveTo>
                    <a:pt x="678" y="2061"/>
                  </a:moveTo>
                  <a:cubicBezTo>
                    <a:pt x="457" y="1384"/>
                    <a:pt x="221" y="693"/>
                    <a:pt x="1" y="1"/>
                  </a:cubicBezTo>
                  <a:cubicBezTo>
                    <a:pt x="221" y="693"/>
                    <a:pt x="457" y="1384"/>
                    <a:pt x="678" y="206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flipH="1">
              <a:off x="5927574" y="4440993"/>
              <a:ext cx="20340" cy="75094"/>
            </a:xfrm>
            <a:custGeom>
              <a:avLst/>
              <a:gdLst/>
              <a:ahLst/>
              <a:cxnLst/>
              <a:rect l="l" t="t" r="r" b="b"/>
              <a:pathLst>
                <a:path w="383" h="1414" extrusionOk="0">
                  <a:moveTo>
                    <a:pt x="383" y="1413"/>
                  </a:moveTo>
                  <a:cubicBezTo>
                    <a:pt x="250" y="942"/>
                    <a:pt x="133" y="457"/>
                    <a:pt x="0" y="1"/>
                  </a:cubicBezTo>
                  <a:cubicBezTo>
                    <a:pt x="133" y="457"/>
                    <a:pt x="250" y="942"/>
                    <a:pt x="383" y="141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flipH="1">
              <a:off x="5981477" y="4334727"/>
              <a:ext cx="28200" cy="124272"/>
            </a:xfrm>
            <a:custGeom>
              <a:avLst/>
              <a:gdLst/>
              <a:ahLst/>
              <a:cxnLst/>
              <a:rect l="l" t="t" r="r" b="b"/>
              <a:pathLst>
                <a:path w="531" h="2340" extrusionOk="0">
                  <a:moveTo>
                    <a:pt x="0" y="0"/>
                  </a:moveTo>
                  <a:cubicBezTo>
                    <a:pt x="133" y="736"/>
                    <a:pt x="280" y="1472"/>
                    <a:pt x="398" y="2193"/>
                  </a:cubicBezTo>
                  <a:cubicBezTo>
                    <a:pt x="427" y="2237"/>
                    <a:pt x="501" y="2281"/>
                    <a:pt x="530" y="2340"/>
                  </a:cubicBezTo>
                  <a:cubicBezTo>
                    <a:pt x="516" y="2281"/>
                    <a:pt x="501" y="2208"/>
                    <a:pt x="486" y="2149"/>
                  </a:cubicBezTo>
                  <a:cubicBezTo>
                    <a:pt x="324" y="1428"/>
                    <a:pt x="162" y="721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flipH="1">
              <a:off x="5963527" y="4476149"/>
              <a:ext cx="15667" cy="61021"/>
            </a:xfrm>
            <a:custGeom>
              <a:avLst/>
              <a:gdLst/>
              <a:ahLst/>
              <a:cxnLst/>
              <a:rect l="l" t="t" r="r" b="b"/>
              <a:pathLst>
                <a:path w="295" h="1149" extrusionOk="0">
                  <a:moveTo>
                    <a:pt x="0" y="1"/>
                  </a:moveTo>
                  <a:cubicBezTo>
                    <a:pt x="89" y="383"/>
                    <a:pt x="206" y="751"/>
                    <a:pt x="295" y="1149"/>
                  </a:cubicBezTo>
                  <a:cubicBezTo>
                    <a:pt x="206" y="751"/>
                    <a:pt x="103" y="38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flipH="1">
              <a:off x="5947861" y="4534778"/>
              <a:ext cx="15720" cy="53214"/>
            </a:xfrm>
            <a:custGeom>
              <a:avLst/>
              <a:gdLst/>
              <a:ahLst/>
              <a:cxnLst/>
              <a:rect l="l" t="t" r="r" b="b"/>
              <a:pathLst>
                <a:path w="296" h="1002" extrusionOk="0">
                  <a:moveTo>
                    <a:pt x="1" y="0"/>
                  </a:moveTo>
                  <a:cubicBezTo>
                    <a:pt x="89" y="339"/>
                    <a:pt x="207" y="663"/>
                    <a:pt x="295" y="1001"/>
                  </a:cubicBezTo>
                  <a:cubicBezTo>
                    <a:pt x="207" y="663"/>
                    <a:pt x="89" y="33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2"/>
          <p:cNvSpPr/>
          <p:nvPr/>
        </p:nvSpPr>
        <p:spPr>
          <a:xfrm rot="10800000" flipH="1">
            <a:off x="8500950" y="1477000"/>
            <a:ext cx="644150" cy="3662825"/>
          </a:xfrm>
          <a:custGeom>
            <a:avLst/>
            <a:gdLst/>
            <a:ahLst/>
            <a:cxnLst/>
            <a:rect l="l" t="t" r="r" b="b"/>
            <a:pathLst>
              <a:path w="25766" h="146513" extrusionOk="0">
                <a:moveTo>
                  <a:pt x="25516" y="146513"/>
                </a:moveTo>
                <a:lnTo>
                  <a:pt x="0" y="0"/>
                </a:lnTo>
                <a:lnTo>
                  <a:pt x="25766" y="165"/>
                </a:lnTo>
                <a:lnTo>
                  <a:pt x="25766" y="12370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>
            <a:spLocks noGrp="1"/>
          </p:cNvSpPr>
          <p:nvPr>
            <p:ph type="title"/>
          </p:nvPr>
        </p:nvSpPr>
        <p:spPr>
          <a:xfrm>
            <a:off x="4834350" y="2141650"/>
            <a:ext cx="3406800" cy="1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3"/>
          <p:cNvSpPr txBox="1">
            <a:spLocks noGrp="1"/>
          </p:cNvSpPr>
          <p:nvPr>
            <p:ph type="subTitle" idx="1"/>
          </p:nvPr>
        </p:nvSpPr>
        <p:spPr>
          <a:xfrm>
            <a:off x="5314425" y="3365000"/>
            <a:ext cx="292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400"/>
              <a:buNone/>
              <a:defRPr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3"/>
          <p:cNvSpPr txBox="1">
            <a:spLocks noGrp="1"/>
          </p:cNvSpPr>
          <p:nvPr>
            <p:ph type="title" idx="2" hasCustomPrompt="1"/>
          </p:nvPr>
        </p:nvSpPr>
        <p:spPr>
          <a:xfrm>
            <a:off x="7016875" y="1071000"/>
            <a:ext cx="1224300" cy="99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500"/>
              <a:buNone/>
              <a:defRPr sz="7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3"/>
          <p:cNvSpPr/>
          <p:nvPr/>
        </p:nvSpPr>
        <p:spPr>
          <a:xfrm flipH="1">
            <a:off x="0" y="0"/>
            <a:ext cx="644150" cy="3662825"/>
          </a:xfrm>
          <a:custGeom>
            <a:avLst/>
            <a:gdLst/>
            <a:ahLst/>
            <a:cxnLst/>
            <a:rect l="l" t="t" r="r" b="b"/>
            <a:pathLst>
              <a:path w="25766" h="146513" extrusionOk="0">
                <a:moveTo>
                  <a:pt x="25516" y="146513"/>
                </a:moveTo>
                <a:lnTo>
                  <a:pt x="0" y="0"/>
                </a:lnTo>
                <a:lnTo>
                  <a:pt x="25766" y="165"/>
                </a:lnTo>
                <a:lnTo>
                  <a:pt x="25766" y="12370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grpSp>
        <p:nvGrpSpPr>
          <p:cNvPr id="75" name="Google Shape;75;p3"/>
          <p:cNvGrpSpPr/>
          <p:nvPr/>
        </p:nvGrpSpPr>
        <p:grpSpPr>
          <a:xfrm>
            <a:off x="2530009" y="-542712"/>
            <a:ext cx="6614016" cy="1570364"/>
            <a:chOff x="2530009" y="-542712"/>
            <a:chExt cx="6614016" cy="1570364"/>
          </a:xfrm>
        </p:grpSpPr>
        <p:sp>
          <p:nvSpPr>
            <p:cNvPr id="76" name="Google Shape;76;p3"/>
            <p:cNvSpPr/>
            <p:nvPr/>
          </p:nvSpPr>
          <p:spPr>
            <a:xfrm rot="5400000">
              <a:off x="5506248" y="-2993152"/>
              <a:ext cx="660582" cy="6611011"/>
            </a:xfrm>
            <a:custGeom>
              <a:avLst/>
              <a:gdLst/>
              <a:ahLst/>
              <a:cxnLst/>
              <a:rect l="l" t="t" r="r" b="b"/>
              <a:pathLst>
                <a:path w="9670" h="96776" extrusionOk="0">
                  <a:moveTo>
                    <a:pt x="1252" y="1"/>
                  </a:moveTo>
                  <a:cubicBezTo>
                    <a:pt x="1355" y="766"/>
                    <a:pt x="1472" y="1516"/>
                    <a:pt x="1561" y="2296"/>
                  </a:cubicBezTo>
                  <a:cubicBezTo>
                    <a:pt x="1884" y="5107"/>
                    <a:pt x="2238" y="7918"/>
                    <a:pt x="2473" y="10758"/>
                  </a:cubicBezTo>
                  <a:cubicBezTo>
                    <a:pt x="2738" y="13760"/>
                    <a:pt x="3194" y="16733"/>
                    <a:pt x="3945" y="19662"/>
                  </a:cubicBezTo>
                  <a:cubicBezTo>
                    <a:pt x="4798" y="23032"/>
                    <a:pt x="5740" y="26358"/>
                    <a:pt x="6638" y="29698"/>
                  </a:cubicBezTo>
                  <a:cubicBezTo>
                    <a:pt x="7786" y="33937"/>
                    <a:pt x="8830" y="38160"/>
                    <a:pt x="9140" y="42546"/>
                  </a:cubicBezTo>
                  <a:cubicBezTo>
                    <a:pt x="9316" y="44974"/>
                    <a:pt x="9257" y="47387"/>
                    <a:pt x="8860" y="49771"/>
                  </a:cubicBezTo>
                  <a:cubicBezTo>
                    <a:pt x="8477" y="52185"/>
                    <a:pt x="7874" y="54540"/>
                    <a:pt x="7109" y="56850"/>
                  </a:cubicBezTo>
                  <a:cubicBezTo>
                    <a:pt x="6123" y="59867"/>
                    <a:pt x="5093" y="62854"/>
                    <a:pt x="4121" y="65856"/>
                  </a:cubicBezTo>
                  <a:cubicBezTo>
                    <a:pt x="3282" y="68358"/>
                    <a:pt x="2532" y="70889"/>
                    <a:pt x="2179" y="73524"/>
                  </a:cubicBezTo>
                  <a:cubicBezTo>
                    <a:pt x="1870" y="75834"/>
                    <a:pt x="1693" y="78174"/>
                    <a:pt x="1443" y="80499"/>
                  </a:cubicBezTo>
                  <a:cubicBezTo>
                    <a:pt x="1296" y="82015"/>
                    <a:pt x="1178" y="83546"/>
                    <a:pt x="1031" y="85076"/>
                  </a:cubicBezTo>
                  <a:cubicBezTo>
                    <a:pt x="839" y="87019"/>
                    <a:pt x="663" y="88991"/>
                    <a:pt x="486" y="90948"/>
                  </a:cubicBezTo>
                  <a:cubicBezTo>
                    <a:pt x="324" y="92890"/>
                    <a:pt x="162" y="94818"/>
                    <a:pt x="1" y="96776"/>
                  </a:cubicBezTo>
                  <a:lnTo>
                    <a:pt x="295" y="96776"/>
                  </a:lnTo>
                  <a:cubicBezTo>
                    <a:pt x="324" y="96511"/>
                    <a:pt x="369" y="96260"/>
                    <a:pt x="383" y="95996"/>
                  </a:cubicBezTo>
                  <a:cubicBezTo>
                    <a:pt x="442" y="95377"/>
                    <a:pt x="472" y="94745"/>
                    <a:pt x="530" y="94127"/>
                  </a:cubicBezTo>
                  <a:cubicBezTo>
                    <a:pt x="722" y="91993"/>
                    <a:pt x="898" y="89874"/>
                    <a:pt x="1090" y="87754"/>
                  </a:cubicBezTo>
                  <a:cubicBezTo>
                    <a:pt x="1207" y="86194"/>
                    <a:pt x="1355" y="84649"/>
                    <a:pt x="1502" y="83089"/>
                  </a:cubicBezTo>
                  <a:cubicBezTo>
                    <a:pt x="1708" y="80838"/>
                    <a:pt x="1928" y="78616"/>
                    <a:pt x="2134" y="76393"/>
                  </a:cubicBezTo>
                  <a:cubicBezTo>
                    <a:pt x="2282" y="74716"/>
                    <a:pt x="2502" y="73053"/>
                    <a:pt x="2870" y="71419"/>
                  </a:cubicBezTo>
                  <a:cubicBezTo>
                    <a:pt x="3518" y="68535"/>
                    <a:pt x="4430" y="65739"/>
                    <a:pt x="5387" y="62943"/>
                  </a:cubicBezTo>
                  <a:cubicBezTo>
                    <a:pt x="6402" y="59940"/>
                    <a:pt x="7462" y="56982"/>
                    <a:pt x="8301" y="53921"/>
                  </a:cubicBezTo>
                  <a:cubicBezTo>
                    <a:pt x="8948" y="51464"/>
                    <a:pt x="9434" y="48962"/>
                    <a:pt x="9566" y="46401"/>
                  </a:cubicBezTo>
                  <a:cubicBezTo>
                    <a:pt x="9669" y="43841"/>
                    <a:pt x="9449" y="41310"/>
                    <a:pt x="9066" y="38793"/>
                  </a:cubicBezTo>
                  <a:cubicBezTo>
                    <a:pt x="8610" y="35835"/>
                    <a:pt x="7889" y="32906"/>
                    <a:pt x="7109" y="30022"/>
                  </a:cubicBezTo>
                  <a:cubicBezTo>
                    <a:pt x="6137" y="26358"/>
                    <a:pt x="5166" y="22693"/>
                    <a:pt x="4224" y="19029"/>
                  </a:cubicBezTo>
                  <a:cubicBezTo>
                    <a:pt x="3694" y="16895"/>
                    <a:pt x="3312" y="14732"/>
                    <a:pt x="3091" y="12524"/>
                  </a:cubicBezTo>
                  <a:cubicBezTo>
                    <a:pt x="2944" y="11141"/>
                    <a:pt x="2841" y="9758"/>
                    <a:pt x="2694" y="8389"/>
                  </a:cubicBezTo>
                  <a:cubicBezTo>
                    <a:pt x="2444" y="6064"/>
                    <a:pt x="2164" y="3753"/>
                    <a:pt x="1899" y="1428"/>
                  </a:cubicBezTo>
                  <a:cubicBezTo>
                    <a:pt x="1840" y="957"/>
                    <a:pt x="1796" y="472"/>
                    <a:pt x="176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 rot="5400000">
              <a:off x="5495215" y="-2621158"/>
              <a:ext cx="685653" cy="6611967"/>
            </a:xfrm>
            <a:custGeom>
              <a:avLst/>
              <a:gdLst/>
              <a:ahLst/>
              <a:cxnLst/>
              <a:rect l="l" t="t" r="r" b="b"/>
              <a:pathLst>
                <a:path w="10037" h="96790" extrusionOk="0">
                  <a:moveTo>
                    <a:pt x="2914" y="0"/>
                  </a:moveTo>
                  <a:lnTo>
                    <a:pt x="2914" y="0"/>
                  </a:lnTo>
                  <a:cubicBezTo>
                    <a:pt x="3061" y="942"/>
                    <a:pt x="3252" y="1884"/>
                    <a:pt x="3355" y="2811"/>
                  </a:cubicBezTo>
                  <a:cubicBezTo>
                    <a:pt x="3591" y="4871"/>
                    <a:pt x="3915" y="6932"/>
                    <a:pt x="4062" y="9021"/>
                  </a:cubicBezTo>
                  <a:cubicBezTo>
                    <a:pt x="4283" y="12259"/>
                    <a:pt x="4651" y="15452"/>
                    <a:pt x="5283" y="18631"/>
                  </a:cubicBezTo>
                  <a:cubicBezTo>
                    <a:pt x="5975" y="21942"/>
                    <a:pt x="6711" y="25224"/>
                    <a:pt x="7417" y="28521"/>
                  </a:cubicBezTo>
                  <a:cubicBezTo>
                    <a:pt x="8418" y="33039"/>
                    <a:pt x="9301" y="37571"/>
                    <a:pt x="9536" y="42207"/>
                  </a:cubicBezTo>
                  <a:cubicBezTo>
                    <a:pt x="9684" y="44826"/>
                    <a:pt x="9581" y="47431"/>
                    <a:pt x="9065" y="50006"/>
                  </a:cubicBezTo>
                  <a:cubicBezTo>
                    <a:pt x="8580" y="52449"/>
                    <a:pt x="7859" y="54833"/>
                    <a:pt x="7020" y="57188"/>
                  </a:cubicBezTo>
                  <a:cubicBezTo>
                    <a:pt x="5990" y="60087"/>
                    <a:pt x="4901" y="62972"/>
                    <a:pt x="3856" y="65856"/>
                  </a:cubicBezTo>
                  <a:cubicBezTo>
                    <a:pt x="2929" y="68387"/>
                    <a:pt x="2149" y="70933"/>
                    <a:pt x="1722" y="73582"/>
                  </a:cubicBezTo>
                  <a:cubicBezTo>
                    <a:pt x="1472" y="75157"/>
                    <a:pt x="1295" y="76731"/>
                    <a:pt x="1163" y="78291"/>
                  </a:cubicBezTo>
                  <a:cubicBezTo>
                    <a:pt x="883" y="81455"/>
                    <a:pt x="633" y="84605"/>
                    <a:pt x="427" y="87754"/>
                  </a:cubicBezTo>
                  <a:cubicBezTo>
                    <a:pt x="250" y="90771"/>
                    <a:pt x="133" y="93773"/>
                    <a:pt x="0" y="96790"/>
                  </a:cubicBezTo>
                  <a:lnTo>
                    <a:pt x="309" y="96790"/>
                  </a:lnTo>
                  <a:cubicBezTo>
                    <a:pt x="412" y="94582"/>
                    <a:pt x="486" y="92345"/>
                    <a:pt x="603" y="90123"/>
                  </a:cubicBezTo>
                  <a:cubicBezTo>
                    <a:pt x="692" y="88269"/>
                    <a:pt x="780" y="86385"/>
                    <a:pt x="927" y="84531"/>
                  </a:cubicBezTo>
                  <a:cubicBezTo>
                    <a:pt x="1119" y="82059"/>
                    <a:pt x="1354" y="79586"/>
                    <a:pt x="1560" y="77114"/>
                  </a:cubicBezTo>
                  <a:cubicBezTo>
                    <a:pt x="1737" y="74789"/>
                    <a:pt x="2149" y="72478"/>
                    <a:pt x="2767" y="70227"/>
                  </a:cubicBezTo>
                  <a:cubicBezTo>
                    <a:pt x="3561" y="67328"/>
                    <a:pt x="4621" y="64517"/>
                    <a:pt x="5681" y="61721"/>
                  </a:cubicBezTo>
                  <a:cubicBezTo>
                    <a:pt x="6755" y="58851"/>
                    <a:pt x="7859" y="55996"/>
                    <a:pt x="8668" y="53038"/>
                  </a:cubicBezTo>
                  <a:cubicBezTo>
                    <a:pt x="9286" y="50816"/>
                    <a:pt x="9742" y="48594"/>
                    <a:pt x="9875" y="46283"/>
                  </a:cubicBezTo>
                  <a:cubicBezTo>
                    <a:pt x="10037" y="43384"/>
                    <a:pt x="9845" y="40500"/>
                    <a:pt x="9463" y="37601"/>
                  </a:cubicBezTo>
                  <a:cubicBezTo>
                    <a:pt x="9080" y="34701"/>
                    <a:pt x="8506" y="31832"/>
                    <a:pt x="7888" y="28962"/>
                  </a:cubicBezTo>
                  <a:cubicBezTo>
                    <a:pt x="7020" y="24974"/>
                    <a:pt x="6049" y="20971"/>
                    <a:pt x="5357" y="16954"/>
                  </a:cubicBezTo>
                  <a:cubicBezTo>
                    <a:pt x="4960" y="14614"/>
                    <a:pt x="4651" y="12274"/>
                    <a:pt x="4518" y="9904"/>
                  </a:cubicBezTo>
                  <a:cubicBezTo>
                    <a:pt x="4386" y="7638"/>
                    <a:pt x="4150" y="5401"/>
                    <a:pt x="3782" y="3164"/>
                  </a:cubicBezTo>
                  <a:cubicBezTo>
                    <a:pt x="3591" y="2119"/>
                    <a:pt x="3429" y="1075"/>
                    <a:pt x="3267" y="30"/>
                  </a:cubicBezTo>
                  <a:cubicBezTo>
                    <a:pt x="3135" y="30"/>
                    <a:pt x="3002" y="30"/>
                    <a:pt x="29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5400000">
              <a:off x="5500714" y="-2868004"/>
              <a:ext cx="670624" cy="6612035"/>
            </a:xfrm>
            <a:custGeom>
              <a:avLst/>
              <a:gdLst/>
              <a:ahLst/>
              <a:cxnLst/>
              <a:rect l="l" t="t" r="r" b="b"/>
              <a:pathLst>
                <a:path w="9817" h="96791" extrusionOk="0">
                  <a:moveTo>
                    <a:pt x="2223" y="1"/>
                  </a:moveTo>
                  <a:cubicBezTo>
                    <a:pt x="2090" y="1"/>
                    <a:pt x="1973" y="1"/>
                    <a:pt x="1855" y="30"/>
                  </a:cubicBezTo>
                  <a:cubicBezTo>
                    <a:pt x="2002" y="1134"/>
                    <a:pt x="2164" y="2238"/>
                    <a:pt x="2296" y="3341"/>
                  </a:cubicBezTo>
                  <a:cubicBezTo>
                    <a:pt x="2517" y="5196"/>
                    <a:pt x="2723" y="7079"/>
                    <a:pt x="2929" y="8948"/>
                  </a:cubicBezTo>
                  <a:cubicBezTo>
                    <a:pt x="3047" y="10140"/>
                    <a:pt x="3106" y="11362"/>
                    <a:pt x="3238" y="12554"/>
                  </a:cubicBezTo>
                  <a:cubicBezTo>
                    <a:pt x="3533" y="15173"/>
                    <a:pt x="3989" y="17719"/>
                    <a:pt x="4622" y="20265"/>
                  </a:cubicBezTo>
                  <a:cubicBezTo>
                    <a:pt x="5431" y="23576"/>
                    <a:pt x="6285" y="26887"/>
                    <a:pt x="7123" y="30199"/>
                  </a:cubicBezTo>
                  <a:cubicBezTo>
                    <a:pt x="8080" y="34054"/>
                    <a:pt x="8904" y="37954"/>
                    <a:pt x="9228" y="41928"/>
                  </a:cubicBezTo>
                  <a:cubicBezTo>
                    <a:pt x="9522" y="45371"/>
                    <a:pt x="9272" y="48756"/>
                    <a:pt x="8477" y="52111"/>
                  </a:cubicBezTo>
                  <a:cubicBezTo>
                    <a:pt x="7786" y="54996"/>
                    <a:pt x="6844" y="57792"/>
                    <a:pt x="5843" y="60588"/>
                  </a:cubicBezTo>
                  <a:cubicBezTo>
                    <a:pt x="4842" y="63487"/>
                    <a:pt x="3768" y="66386"/>
                    <a:pt x="2959" y="69344"/>
                  </a:cubicBezTo>
                  <a:cubicBezTo>
                    <a:pt x="2414" y="71346"/>
                    <a:pt x="1973" y="73377"/>
                    <a:pt x="1767" y="75452"/>
                  </a:cubicBezTo>
                  <a:cubicBezTo>
                    <a:pt x="1575" y="77306"/>
                    <a:pt x="1413" y="79160"/>
                    <a:pt x="1251" y="81029"/>
                  </a:cubicBezTo>
                  <a:cubicBezTo>
                    <a:pt x="987" y="83855"/>
                    <a:pt x="736" y="86665"/>
                    <a:pt x="516" y="89506"/>
                  </a:cubicBezTo>
                  <a:cubicBezTo>
                    <a:pt x="310" y="91934"/>
                    <a:pt x="162" y="94362"/>
                    <a:pt x="1" y="96790"/>
                  </a:cubicBezTo>
                  <a:lnTo>
                    <a:pt x="295" y="96790"/>
                  </a:lnTo>
                  <a:cubicBezTo>
                    <a:pt x="368" y="95657"/>
                    <a:pt x="442" y="94524"/>
                    <a:pt x="516" y="93405"/>
                  </a:cubicBezTo>
                  <a:cubicBezTo>
                    <a:pt x="648" y="91375"/>
                    <a:pt x="795" y="89358"/>
                    <a:pt x="957" y="87342"/>
                  </a:cubicBezTo>
                  <a:cubicBezTo>
                    <a:pt x="1090" y="85650"/>
                    <a:pt x="1237" y="83972"/>
                    <a:pt x="1384" y="82280"/>
                  </a:cubicBezTo>
                  <a:cubicBezTo>
                    <a:pt x="1546" y="80352"/>
                    <a:pt x="1752" y="78439"/>
                    <a:pt x="1914" y="76496"/>
                  </a:cubicBezTo>
                  <a:cubicBezTo>
                    <a:pt x="2061" y="75025"/>
                    <a:pt x="2237" y="73553"/>
                    <a:pt x="2561" y="72111"/>
                  </a:cubicBezTo>
                  <a:cubicBezTo>
                    <a:pt x="3150" y="69403"/>
                    <a:pt x="3989" y="66754"/>
                    <a:pt x="4886" y="64135"/>
                  </a:cubicBezTo>
                  <a:cubicBezTo>
                    <a:pt x="5887" y="61236"/>
                    <a:pt x="6917" y="58322"/>
                    <a:pt x="7874" y="55408"/>
                  </a:cubicBezTo>
                  <a:cubicBezTo>
                    <a:pt x="8698" y="52906"/>
                    <a:pt x="9272" y="50345"/>
                    <a:pt x="9552" y="47711"/>
                  </a:cubicBezTo>
                  <a:cubicBezTo>
                    <a:pt x="9816" y="45033"/>
                    <a:pt x="9669" y="42340"/>
                    <a:pt x="9346" y="39661"/>
                  </a:cubicBezTo>
                  <a:cubicBezTo>
                    <a:pt x="8978" y="36718"/>
                    <a:pt x="8389" y="33848"/>
                    <a:pt x="7668" y="30979"/>
                  </a:cubicBezTo>
                  <a:cubicBezTo>
                    <a:pt x="6844" y="27623"/>
                    <a:pt x="5975" y="24297"/>
                    <a:pt x="5166" y="20942"/>
                  </a:cubicBezTo>
                  <a:cubicBezTo>
                    <a:pt x="4268" y="17292"/>
                    <a:pt x="3665" y="13584"/>
                    <a:pt x="3385" y="9831"/>
                  </a:cubicBezTo>
                  <a:cubicBezTo>
                    <a:pt x="3238" y="7756"/>
                    <a:pt x="2959" y="5696"/>
                    <a:pt x="2723" y="3636"/>
                  </a:cubicBezTo>
                  <a:cubicBezTo>
                    <a:pt x="2576" y="2429"/>
                    <a:pt x="2385" y="1207"/>
                    <a:pt x="222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 rot="5400000">
              <a:off x="5513318" y="-3117788"/>
              <a:ext cx="647466" cy="6609986"/>
            </a:xfrm>
            <a:custGeom>
              <a:avLst/>
              <a:gdLst/>
              <a:ahLst/>
              <a:cxnLst/>
              <a:rect l="l" t="t" r="r" b="b"/>
              <a:pathLst>
                <a:path w="9478" h="96761" extrusionOk="0">
                  <a:moveTo>
                    <a:pt x="1177" y="1"/>
                  </a:moveTo>
                  <a:cubicBezTo>
                    <a:pt x="1030" y="1"/>
                    <a:pt x="898" y="1"/>
                    <a:pt x="765" y="15"/>
                  </a:cubicBezTo>
                  <a:cubicBezTo>
                    <a:pt x="883" y="1060"/>
                    <a:pt x="1001" y="2090"/>
                    <a:pt x="1104" y="3135"/>
                  </a:cubicBezTo>
                  <a:cubicBezTo>
                    <a:pt x="1295" y="4813"/>
                    <a:pt x="1472" y="6476"/>
                    <a:pt x="1648" y="8139"/>
                  </a:cubicBezTo>
                  <a:cubicBezTo>
                    <a:pt x="1795" y="9596"/>
                    <a:pt x="1898" y="11067"/>
                    <a:pt x="2060" y="12524"/>
                  </a:cubicBezTo>
                  <a:cubicBezTo>
                    <a:pt x="2355" y="15129"/>
                    <a:pt x="2855" y="17704"/>
                    <a:pt x="3561" y="20250"/>
                  </a:cubicBezTo>
                  <a:cubicBezTo>
                    <a:pt x="4489" y="23591"/>
                    <a:pt x="5489" y="26932"/>
                    <a:pt x="6446" y="30272"/>
                  </a:cubicBezTo>
                  <a:cubicBezTo>
                    <a:pt x="7653" y="34466"/>
                    <a:pt x="8756" y="38705"/>
                    <a:pt x="9051" y="43076"/>
                  </a:cubicBezTo>
                  <a:cubicBezTo>
                    <a:pt x="9183" y="45121"/>
                    <a:pt x="9154" y="47167"/>
                    <a:pt x="8874" y="49198"/>
                  </a:cubicBezTo>
                  <a:cubicBezTo>
                    <a:pt x="8536" y="51582"/>
                    <a:pt x="8006" y="53907"/>
                    <a:pt x="7285" y="56217"/>
                  </a:cubicBezTo>
                  <a:cubicBezTo>
                    <a:pt x="6461" y="58910"/>
                    <a:pt x="5578" y="61589"/>
                    <a:pt x="4709" y="64267"/>
                  </a:cubicBezTo>
                  <a:cubicBezTo>
                    <a:pt x="3870" y="66887"/>
                    <a:pt x="3091" y="69506"/>
                    <a:pt x="2575" y="72199"/>
                  </a:cubicBezTo>
                  <a:cubicBezTo>
                    <a:pt x="2311" y="73671"/>
                    <a:pt x="2134" y="75157"/>
                    <a:pt x="2016" y="76644"/>
                  </a:cubicBezTo>
                  <a:cubicBezTo>
                    <a:pt x="1840" y="78586"/>
                    <a:pt x="1648" y="80499"/>
                    <a:pt x="1457" y="82427"/>
                  </a:cubicBezTo>
                  <a:cubicBezTo>
                    <a:pt x="1295" y="84119"/>
                    <a:pt x="1104" y="85797"/>
                    <a:pt x="942" y="87490"/>
                  </a:cubicBezTo>
                  <a:cubicBezTo>
                    <a:pt x="721" y="89623"/>
                    <a:pt x="515" y="91772"/>
                    <a:pt x="294" y="93921"/>
                  </a:cubicBezTo>
                  <a:cubicBezTo>
                    <a:pt x="206" y="94862"/>
                    <a:pt x="103" y="95819"/>
                    <a:pt x="0" y="96761"/>
                  </a:cubicBezTo>
                  <a:lnTo>
                    <a:pt x="294" y="96761"/>
                  </a:lnTo>
                  <a:cubicBezTo>
                    <a:pt x="353" y="96408"/>
                    <a:pt x="397" y="96054"/>
                    <a:pt x="427" y="95701"/>
                  </a:cubicBezTo>
                  <a:cubicBezTo>
                    <a:pt x="648" y="93523"/>
                    <a:pt x="854" y="91345"/>
                    <a:pt x="1074" y="89152"/>
                  </a:cubicBezTo>
                  <a:cubicBezTo>
                    <a:pt x="1266" y="87048"/>
                    <a:pt x="1486" y="84944"/>
                    <a:pt x="1692" y="82854"/>
                  </a:cubicBezTo>
                  <a:cubicBezTo>
                    <a:pt x="1898" y="80661"/>
                    <a:pt x="2134" y="78468"/>
                    <a:pt x="2325" y="76261"/>
                  </a:cubicBezTo>
                  <a:cubicBezTo>
                    <a:pt x="2472" y="74392"/>
                    <a:pt x="2737" y="72552"/>
                    <a:pt x="3164" y="70728"/>
                  </a:cubicBezTo>
                  <a:cubicBezTo>
                    <a:pt x="3797" y="67931"/>
                    <a:pt x="4680" y="65224"/>
                    <a:pt x="5578" y="62516"/>
                  </a:cubicBezTo>
                  <a:cubicBezTo>
                    <a:pt x="6578" y="59499"/>
                    <a:pt x="7623" y="56512"/>
                    <a:pt x="8374" y="53421"/>
                  </a:cubicBezTo>
                  <a:cubicBezTo>
                    <a:pt x="9036" y="50787"/>
                    <a:pt x="9477" y="48123"/>
                    <a:pt x="9477" y="45401"/>
                  </a:cubicBezTo>
                  <a:cubicBezTo>
                    <a:pt x="9477" y="42972"/>
                    <a:pt x="9198" y="40574"/>
                    <a:pt x="8756" y="38190"/>
                  </a:cubicBezTo>
                  <a:cubicBezTo>
                    <a:pt x="8241" y="35394"/>
                    <a:pt x="7505" y="32642"/>
                    <a:pt x="6740" y="29919"/>
                  </a:cubicBezTo>
                  <a:cubicBezTo>
                    <a:pt x="5725" y="26387"/>
                    <a:pt x="4709" y="22885"/>
                    <a:pt x="3753" y="19323"/>
                  </a:cubicBezTo>
                  <a:cubicBezTo>
                    <a:pt x="3149" y="17086"/>
                    <a:pt x="2752" y="14805"/>
                    <a:pt x="2502" y="12480"/>
                  </a:cubicBezTo>
                  <a:cubicBezTo>
                    <a:pt x="2369" y="11126"/>
                    <a:pt x="2266" y="9758"/>
                    <a:pt x="2119" y="8404"/>
                  </a:cubicBezTo>
                  <a:cubicBezTo>
                    <a:pt x="1810" y="5608"/>
                    <a:pt x="1486" y="2797"/>
                    <a:pt x="11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 rot="5400000">
              <a:off x="5498699" y="-2746374"/>
              <a:ext cx="674654" cy="6612035"/>
            </a:xfrm>
            <a:custGeom>
              <a:avLst/>
              <a:gdLst/>
              <a:ahLst/>
              <a:cxnLst/>
              <a:rect l="l" t="t" r="r" b="b"/>
              <a:pathLst>
                <a:path w="9876" h="96791" extrusionOk="0">
                  <a:moveTo>
                    <a:pt x="2797" y="1"/>
                  </a:moveTo>
                  <a:cubicBezTo>
                    <a:pt x="2620" y="1"/>
                    <a:pt x="2458" y="1"/>
                    <a:pt x="2311" y="45"/>
                  </a:cubicBezTo>
                  <a:cubicBezTo>
                    <a:pt x="2385" y="501"/>
                    <a:pt x="2473" y="972"/>
                    <a:pt x="2547" y="1428"/>
                  </a:cubicBezTo>
                  <a:cubicBezTo>
                    <a:pt x="2988" y="4210"/>
                    <a:pt x="3386" y="6976"/>
                    <a:pt x="3548" y="9772"/>
                  </a:cubicBezTo>
                  <a:cubicBezTo>
                    <a:pt x="3754" y="13128"/>
                    <a:pt x="4239" y="16439"/>
                    <a:pt x="4975" y="19706"/>
                  </a:cubicBezTo>
                  <a:cubicBezTo>
                    <a:pt x="5755" y="23150"/>
                    <a:pt x="6594" y="26578"/>
                    <a:pt x="7389" y="30007"/>
                  </a:cubicBezTo>
                  <a:cubicBezTo>
                    <a:pt x="8404" y="34319"/>
                    <a:pt x="9243" y="38646"/>
                    <a:pt x="9434" y="43076"/>
                  </a:cubicBezTo>
                  <a:cubicBezTo>
                    <a:pt x="9522" y="45018"/>
                    <a:pt x="9449" y="46975"/>
                    <a:pt x="9154" y="48903"/>
                  </a:cubicBezTo>
                  <a:cubicBezTo>
                    <a:pt x="8787" y="51331"/>
                    <a:pt x="8183" y="53701"/>
                    <a:pt x="7389" y="56026"/>
                  </a:cubicBezTo>
                  <a:cubicBezTo>
                    <a:pt x="6358" y="59028"/>
                    <a:pt x="5269" y="62001"/>
                    <a:pt x="4224" y="65003"/>
                  </a:cubicBezTo>
                  <a:cubicBezTo>
                    <a:pt x="3386" y="67387"/>
                    <a:pt x="2620" y="69815"/>
                    <a:pt x="2091" y="72317"/>
                  </a:cubicBezTo>
                  <a:cubicBezTo>
                    <a:pt x="1693" y="74201"/>
                    <a:pt x="1502" y="76114"/>
                    <a:pt x="1340" y="78027"/>
                  </a:cubicBezTo>
                  <a:cubicBezTo>
                    <a:pt x="1046" y="81338"/>
                    <a:pt x="751" y="84649"/>
                    <a:pt x="516" y="87960"/>
                  </a:cubicBezTo>
                  <a:cubicBezTo>
                    <a:pt x="310" y="90904"/>
                    <a:pt x="163" y="93847"/>
                    <a:pt x="1" y="96790"/>
                  </a:cubicBezTo>
                  <a:lnTo>
                    <a:pt x="295" y="96790"/>
                  </a:lnTo>
                  <a:cubicBezTo>
                    <a:pt x="413" y="94495"/>
                    <a:pt x="531" y="92184"/>
                    <a:pt x="678" y="89888"/>
                  </a:cubicBezTo>
                  <a:cubicBezTo>
                    <a:pt x="810" y="87872"/>
                    <a:pt x="928" y="85856"/>
                    <a:pt x="1105" y="83855"/>
                  </a:cubicBezTo>
                  <a:cubicBezTo>
                    <a:pt x="1281" y="81515"/>
                    <a:pt x="1517" y="79160"/>
                    <a:pt x="1723" y="76835"/>
                  </a:cubicBezTo>
                  <a:cubicBezTo>
                    <a:pt x="1914" y="74613"/>
                    <a:pt x="2297" y="72420"/>
                    <a:pt x="2871" y="70257"/>
                  </a:cubicBezTo>
                  <a:cubicBezTo>
                    <a:pt x="3621" y="67402"/>
                    <a:pt x="4651" y="64606"/>
                    <a:pt x="5667" y="61824"/>
                  </a:cubicBezTo>
                  <a:cubicBezTo>
                    <a:pt x="6682" y="58969"/>
                    <a:pt x="7756" y="56129"/>
                    <a:pt x="8551" y="53215"/>
                  </a:cubicBezTo>
                  <a:cubicBezTo>
                    <a:pt x="9154" y="50949"/>
                    <a:pt x="9611" y="48653"/>
                    <a:pt x="9743" y="46313"/>
                  </a:cubicBezTo>
                  <a:cubicBezTo>
                    <a:pt x="9876" y="43885"/>
                    <a:pt x="9743" y="41471"/>
                    <a:pt x="9449" y="39058"/>
                  </a:cubicBezTo>
                  <a:cubicBezTo>
                    <a:pt x="9096" y="36159"/>
                    <a:pt x="8536" y="33304"/>
                    <a:pt x="7889" y="30464"/>
                  </a:cubicBezTo>
                  <a:cubicBezTo>
                    <a:pt x="7035" y="26829"/>
                    <a:pt x="6167" y="23208"/>
                    <a:pt x="5372" y="19588"/>
                  </a:cubicBezTo>
                  <a:cubicBezTo>
                    <a:pt x="4651" y="16424"/>
                    <a:pt x="4166" y="13245"/>
                    <a:pt x="3960" y="10023"/>
                  </a:cubicBezTo>
                  <a:cubicBezTo>
                    <a:pt x="3798" y="7241"/>
                    <a:pt x="3430" y="4504"/>
                    <a:pt x="3003" y="1767"/>
                  </a:cubicBezTo>
                  <a:cubicBezTo>
                    <a:pt x="2915" y="1178"/>
                    <a:pt x="2856" y="589"/>
                    <a:pt x="279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5400000">
              <a:off x="5514309" y="-3234431"/>
              <a:ext cx="647466" cy="6608005"/>
            </a:xfrm>
            <a:custGeom>
              <a:avLst/>
              <a:gdLst/>
              <a:ahLst/>
              <a:cxnLst/>
              <a:rect l="l" t="t" r="r" b="b"/>
              <a:pathLst>
                <a:path w="9478" h="96732" extrusionOk="0">
                  <a:moveTo>
                    <a:pt x="280" y="1"/>
                  </a:moveTo>
                  <a:cubicBezTo>
                    <a:pt x="398" y="1561"/>
                    <a:pt x="545" y="3135"/>
                    <a:pt x="692" y="4710"/>
                  </a:cubicBezTo>
                  <a:cubicBezTo>
                    <a:pt x="883" y="6564"/>
                    <a:pt x="1060" y="8404"/>
                    <a:pt x="1251" y="10243"/>
                  </a:cubicBezTo>
                  <a:cubicBezTo>
                    <a:pt x="1398" y="11553"/>
                    <a:pt x="1501" y="12848"/>
                    <a:pt x="1693" y="14143"/>
                  </a:cubicBezTo>
                  <a:cubicBezTo>
                    <a:pt x="2061" y="16733"/>
                    <a:pt x="2679" y="19294"/>
                    <a:pt x="3444" y="21810"/>
                  </a:cubicBezTo>
                  <a:cubicBezTo>
                    <a:pt x="4415" y="25019"/>
                    <a:pt x="5445" y="28212"/>
                    <a:pt x="6417" y="31420"/>
                  </a:cubicBezTo>
                  <a:cubicBezTo>
                    <a:pt x="7520" y="34981"/>
                    <a:pt x="8462" y="38602"/>
                    <a:pt x="8845" y="42340"/>
                  </a:cubicBezTo>
                  <a:cubicBezTo>
                    <a:pt x="9154" y="45327"/>
                    <a:pt x="9007" y="48300"/>
                    <a:pt x="8462" y="51243"/>
                  </a:cubicBezTo>
                  <a:cubicBezTo>
                    <a:pt x="7977" y="53804"/>
                    <a:pt x="7285" y="56291"/>
                    <a:pt x="6505" y="58763"/>
                  </a:cubicBezTo>
                  <a:cubicBezTo>
                    <a:pt x="5622" y="61677"/>
                    <a:pt x="4695" y="64561"/>
                    <a:pt x="3827" y="67490"/>
                  </a:cubicBezTo>
                  <a:cubicBezTo>
                    <a:pt x="3164" y="69712"/>
                    <a:pt x="2649" y="71993"/>
                    <a:pt x="2384" y="74333"/>
                  </a:cubicBezTo>
                  <a:cubicBezTo>
                    <a:pt x="2281" y="75393"/>
                    <a:pt x="2208" y="76482"/>
                    <a:pt x="2090" y="77556"/>
                  </a:cubicBezTo>
                  <a:cubicBezTo>
                    <a:pt x="1913" y="79366"/>
                    <a:pt x="1751" y="81206"/>
                    <a:pt x="1545" y="83030"/>
                  </a:cubicBezTo>
                  <a:cubicBezTo>
                    <a:pt x="1339" y="84914"/>
                    <a:pt x="1119" y="86783"/>
                    <a:pt x="913" y="88667"/>
                  </a:cubicBezTo>
                  <a:cubicBezTo>
                    <a:pt x="721" y="90536"/>
                    <a:pt x="515" y="92419"/>
                    <a:pt x="295" y="94288"/>
                  </a:cubicBezTo>
                  <a:cubicBezTo>
                    <a:pt x="206" y="95098"/>
                    <a:pt x="89" y="95922"/>
                    <a:pt x="0" y="96731"/>
                  </a:cubicBezTo>
                  <a:lnTo>
                    <a:pt x="383" y="96731"/>
                  </a:lnTo>
                  <a:cubicBezTo>
                    <a:pt x="383" y="96496"/>
                    <a:pt x="383" y="96260"/>
                    <a:pt x="398" y="96025"/>
                  </a:cubicBezTo>
                  <a:cubicBezTo>
                    <a:pt x="795" y="92478"/>
                    <a:pt x="1192" y="88961"/>
                    <a:pt x="1560" y="85400"/>
                  </a:cubicBezTo>
                  <a:cubicBezTo>
                    <a:pt x="1869" y="82339"/>
                    <a:pt x="2222" y="79263"/>
                    <a:pt x="2487" y="76173"/>
                  </a:cubicBezTo>
                  <a:cubicBezTo>
                    <a:pt x="2679" y="73686"/>
                    <a:pt x="3076" y="71243"/>
                    <a:pt x="3753" y="68844"/>
                  </a:cubicBezTo>
                  <a:cubicBezTo>
                    <a:pt x="4518" y="66107"/>
                    <a:pt x="5386" y="63369"/>
                    <a:pt x="6240" y="60632"/>
                  </a:cubicBezTo>
                  <a:cubicBezTo>
                    <a:pt x="7226" y="57424"/>
                    <a:pt x="8227" y="54245"/>
                    <a:pt x="8830" y="50934"/>
                  </a:cubicBezTo>
                  <a:cubicBezTo>
                    <a:pt x="9419" y="47711"/>
                    <a:pt x="9478" y="44488"/>
                    <a:pt x="9051" y="41251"/>
                  </a:cubicBezTo>
                  <a:cubicBezTo>
                    <a:pt x="8712" y="38719"/>
                    <a:pt x="8183" y="36232"/>
                    <a:pt x="7461" y="33789"/>
                  </a:cubicBezTo>
                  <a:cubicBezTo>
                    <a:pt x="6505" y="30508"/>
                    <a:pt x="5475" y="27255"/>
                    <a:pt x="4489" y="23988"/>
                  </a:cubicBezTo>
                  <a:cubicBezTo>
                    <a:pt x="3665" y="21266"/>
                    <a:pt x="2899" y="18514"/>
                    <a:pt x="2370" y="15703"/>
                  </a:cubicBezTo>
                  <a:cubicBezTo>
                    <a:pt x="1869" y="13128"/>
                    <a:pt x="1722" y="10493"/>
                    <a:pt x="1457" y="7889"/>
                  </a:cubicBezTo>
                  <a:cubicBezTo>
                    <a:pt x="1251" y="6079"/>
                    <a:pt x="1089" y="4298"/>
                    <a:pt x="898" y="2502"/>
                  </a:cubicBezTo>
                  <a:cubicBezTo>
                    <a:pt x="824" y="1664"/>
                    <a:pt x="751" y="825"/>
                    <a:pt x="6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5400000">
              <a:off x="5498733" y="-3510412"/>
              <a:ext cx="676635" cy="6612035"/>
            </a:xfrm>
            <a:custGeom>
              <a:avLst/>
              <a:gdLst/>
              <a:ahLst/>
              <a:cxnLst/>
              <a:rect l="l" t="t" r="r" b="b"/>
              <a:pathLst>
                <a:path w="9905" h="96791" extrusionOk="0">
                  <a:moveTo>
                    <a:pt x="1" y="1"/>
                  </a:moveTo>
                  <a:cubicBezTo>
                    <a:pt x="59" y="766"/>
                    <a:pt x="104" y="1517"/>
                    <a:pt x="148" y="2267"/>
                  </a:cubicBezTo>
                  <a:cubicBezTo>
                    <a:pt x="339" y="4534"/>
                    <a:pt x="501" y="6770"/>
                    <a:pt x="707" y="9022"/>
                  </a:cubicBezTo>
                  <a:cubicBezTo>
                    <a:pt x="854" y="10641"/>
                    <a:pt x="1016" y="12260"/>
                    <a:pt x="1222" y="13879"/>
                  </a:cubicBezTo>
                  <a:cubicBezTo>
                    <a:pt x="1546" y="16454"/>
                    <a:pt x="2164" y="18970"/>
                    <a:pt x="2988" y="21443"/>
                  </a:cubicBezTo>
                  <a:cubicBezTo>
                    <a:pt x="4018" y="24518"/>
                    <a:pt x="5107" y="27565"/>
                    <a:pt x="6167" y="30611"/>
                  </a:cubicBezTo>
                  <a:cubicBezTo>
                    <a:pt x="7315" y="33834"/>
                    <a:pt x="8360" y="37086"/>
                    <a:pt x="8992" y="40456"/>
                  </a:cubicBezTo>
                  <a:cubicBezTo>
                    <a:pt x="9655" y="43973"/>
                    <a:pt x="9669" y="47505"/>
                    <a:pt x="9081" y="51037"/>
                  </a:cubicBezTo>
                  <a:cubicBezTo>
                    <a:pt x="8654" y="53686"/>
                    <a:pt x="7977" y="56262"/>
                    <a:pt x="7241" y="58837"/>
                  </a:cubicBezTo>
                  <a:cubicBezTo>
                    <a:pt x="6417" y="61721"/>
                    <a:pt x="5549" y="64606"/>
                    <a:pt x="4739" y="67520"/>
                  </a:cubicBezTo>
                  <a:cubicBezTo>
                    <a:pt x="4077" y="69889"/>
                    <a:pt x="3591" y="72288"/>
                    <a:pt x="3356" y="74731"/>
                  </a:cubicBezTo>
                  <a:cubicBezTo>
                    <a:pt x="3150" y="76938"/>
                    <a:pt x="2988" y="79160"/>
                    <a:pt x="2753" y="81368"/>
                  </a:cubicBezTo>
                  <a:cubicBezTo>
                    <a:pt x="2532" y="83575"/>
                    <a:pt x="2238" y="85783"/>
                    <a:pt x="1943" y="87990"/>
                  </a:cubicBezTo>
                  <a:cubicBezTo>
                    <a:pt x="1678" y="90036"/>
                    <a:pt x="1384" y="92067"/>
                    <a:pt x="1119" y="94083"/>
                  </a:cubicBezTo>
                  <a:cubicBezTo>
                    <a:pt x="987" y="94980"/>
                    <a:pt x="854" y="95863"/>
                    <a:pt x="722" y="96776"/>
                  </a:cubicBezTo>
                  <a:cubicBezTo>
                    <a:pt x="839" y="96776"/>
                    <a:pt x="928" y="96776"/>
                    <a:pt x="957" y="96791"/>
                  </a:cubicBezTo>
                  <a:cubicBezTo>
                    <a:pt x="987" y="96717"/>
                    <a:pt x="1016" y="96643"/>
                    <a:pt x="1031" y="96570"/>
                  </a:cubicBezTo>
                  <a:cubicBezTo>
                    <a:pt x="1237" y="95098"/>
                    <a:pt x="1443" y="93627"/>
                    <a:pt x="1619" y="92155"/>
                  </a:cubicBezTo>
                  <a:cubicBezTo>
                    <a:pt x="1987" y="89344"/>
                    <a:pt x="2399" y="86504"/>
                    <a:pt x="2723" y="83678"/>
                  </a:cubicBezTo>
                  <a:cubicBezTo>
                    <a:pt x="3003" y="81324"/>
                    <a:pt x="3282" y="78969"/>
                    <a:pt x="3444" y="76614"/>
                  </a:cubicBezTo>
                  <a:cubicBezTo>
                    <a:pt x="3650" y="73789"/>
                    <a:pt x="4048" y="71022"/>
                    <a:pt x="4783" y="68314"/>
                  </a:cubicBezTo>
                  <a:cubicBezTo>
                    <a:pt x="5578" y="65386"/>
                    <a:pt x="6446" y="62487"/>
                    <a:pt x="7285" y="59573"/>
                  </a:cubicBezTo>
                  <a:cubicBezTo>
                    <a:pt x="8286" y="56173"/>
                    <a:pt x="9228" y="52744"/>
                    <a:pt x="9610" y="49213"/>
                  </a:cubicBezTo>
                  <a:cubicBezTo>
                    <a:pt x="9905" y="46564"/>
                    <a:pt x="9831" y="43944"/>
                    <a:pt x="9419" y="41310"/>
                  </a:cubicBezTo>
                  <a:cubicBezTo>
                    <a:pt x="9007" y="38661"/>
                    <a:pt x="8315" y="36071"/>
                    <a:pt x="7477" y="33525"/>
                  </a:cubicBezTo>
                  <a:cubicBezTo>
                    <a:pt x="6446" y="30449"/>
                    <a:pt x="5343" y="27403"/>
                    <a:pt x="4298" y="24342"/>
                  </a:cubicBezTo>
                  <a:cubicBezTo>
                    <a:pt x="3385" y="21693"/>
                    <a:pt x="2561" y="19044"/>
                    <a:pt x="2017" y="16307"/>
                  </a:cubicBezTo>
                  <a:cubicBezTo>
                    <a:pt x="1428" y="13437"/>
                    <a:pt x="1251" y="10523"/>
                    <a:pt x="957" y="7624"/>
                  </a:cubicBezTo>
                  <a:cubicBezTo>
                    <a:pt x="839" y="6226"/>
                    <a:pt x="722" y="4828"/>
                    <a:pt x="619" y="3430"/>
                  </a:cubicBezTo>
                  <a:cubicBezTo>
                    <a:pt x="516" y="2282"/>
                    <a:pt x="472" y="1149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 rot="5400000">
              <a:off x="5511781" y="-3366615"/>
              <a:ext cx="648491" cy="6612035"/>
            </a:xfrm>
            <a:custGeom>
              <a:avLst/>
              <a:gdLst/>
              <a:ahLst/>
              <a:cxnLst/>
              <a:rect l="l" t="t" r="r" b="b"/>
              <a:pathLst>
                <a:path w="9493" h="96791" extrusionOk="0">
                  <a:moveTo>
                    <a:pt x="368" y="1"/>
                  </a:moveTo>
                  <a:cubicBezTo>
                    <a:pt x="236" y="1"/>
                    <a:pt x="103" y="1"/>
                    <a:pt x="0" y="30"/>
                  </a:cubicBezTo>
                  <a:cubicBezTo>
                    <a:pt x="118" y="1502"/>
                    <a:pt x="221" y="2988"/>
                    <a:pt x="339" y="4460"/>
                  </a:cubicBezTo>
                  <a:cubicBezTo>
                    <a:pt x="515" y="6373"/>
                    <a:pt x="692" y="8271"/>
                    <a:pt x="883" y="10184"/>
                  </a:cubicBezTo>
                  <a:cubicBezTo>
                    <a:pt x="1001" y="11494"/>
                    <a:pt x="1119" y="12804"/>
                    <a:pt x="1295" y="14084"/>
                  </a:cubicBezTo>
                  <a:cubicBezTo>
                    <a:pt x="1663" y="16777"/>
                    <a:pt x="2325" y="19397"/>
                    <a:pt x="3164" y="21972"/>
                  </a:cubicBezTo>
                  <a:cubicBezTo>
                    <a:pt x="4165" y="25107"/>
                    <a:pt x="5239" y="28212"/>
                    <a:pt x="6255" y="31347"/>
                  </a:cubicBezTo>
                  <a:cubicBezTo>
                    <a:pt x="7476" y="35099"/>
                    <a:pt x="8550" y="38867"/>
                    <a:pt x="8948" y="42796"/>
                  </a:cubicBezTo>
                  <a:cubicBezTo>
                    <a:pt x="9154" y="44738"/>
                    <a:pt x="9154" y="46666"/>
                    <a:pt x="8977" y="48594"/>
                  </a:cubicBezTo>
                  <a:cubicBezTo>
                    <a:pt x="8756" y="50787"/>
                    <a:pt x="8359" y="52950"/>
                    <a:pt x="7756" y="55084"/>
                  </a:cubicBezTo>
                  <a:cubicBezTo>
                    <a:pt x="6932" y="58013"/>
                    <a:pt x="6063" y="60941"/>
                    <a:pt x="5180" y="63840"/>
                  </a:cubicBezTo>
                  <a:cubicBezTo>
                    <a:pt x="3944" y="67931"/>
                    <a:pt x="2840" y="72008"/>
                    <a:pt x="2546" y="76305"/>
                  </a:cubicBezTo>
                  <a:cubicBezTo>
                    <a:pt x="2399" y="78439"/>
                    <a:pt x="2149" y="80573"/>
                    <a:pt x="1928" y="82707"/>
                  </a:cubicBezTo>
                  <a:cubicBezTo>
                    <a:pt x="1707" y="84723"/>
                    <a:pt x="1442" y="86724"/>
                    <a:pt x="1207" y="88755"/>
                  </a:cubicBezTo>
                  <a:cubicBezTo>
                    <a:pt x="971" y="90742"/>
                    <a:pt x="736" y="92714"/>
                    <a:pt x="471" y="94701"/>
                  </a:cubicBezTo>
                  <a:cubicBezTo>
                    <a:pt x="383" y="95392"/>
                    <a:pt x="265" y="96099"/>
                    <a:pt x="177" y="96790"/>
                  </a:cubicBezTo>
                  <a:lnTo>
                    <a:pt x="559" y="96790"/>
                  </a:lnTo>
                  <a:cubicBezTo>
                    <a:pt x="589" y="96525"/>
                    <a:pt x="559" y="96275"/>
                    <a:pt x="603" y="96025"/>
                  </a:cubicBezTo>
                  <a:cubicBezTo>
                    <a:pt x="765" y="94524"/>
                    <a:pt x="957" y="93038"/>
                    <a:pt x="1133" y="91551"/>
                  </a:cubicBezTo>
                  <a:cubicBezTo>
                    <a:pt x="1369" y="89579"/>
                    <a:pt x="1634" y="87607"/>
                    <a:pt x="1854" y="85650"/>
                  </a:cubicBezTo>
                  <a:cubicBezTo>
                    <a:pt x="2075" y="83737"/>
                    <a:pt x="2296" y="81838"/>
                    <a:pt x="2472" y="79925"/>
                  </a:cubicBezTo>
                  <a:cubicBezTo>
                    <a:pt x="2649" y="78336"/>
                    <a:pt x="2752" y="76761"/>
                    <a:pt x="2899" y="75201"/>
                  </a:cubicBezTo>
                  <a:cubicBezTo>
                    <a:pt x="3120" y="72847"/>
                    <a:pt x="3547" y="70522"/>
                    <a:pt x="4194" y="68255"/>
                  </a:cubicBezTo>
                  <a:cubicBezTo>
                    <a:pt x="5018" y="65341"/>
                    <a:pt x="5901" y="62413"/>
                    <a:pt x="6784" y="59499"/>
                  </a:cubicBezTo>
                  <a:cubicBezTo>
                    <a:pt x="7815" y="56085"/>
                    <a:pt x="8771" y="52656"/>
                    <a:pt x="9198" y="49109"/>
                  </a:cubicBezTo>
                  <a:cubicBezTo>
                    <a:pt x="9492" y="46622"/>
                    <a:pt x="9448" y="44120"/>
                    <a:pt x="9124" y="41633"/>
                  </a:cubicBezTo>
                  <a:cubicBezTo>
                    <a:pt x="8771" y="38970"/>
                    <a:pt x="8168" y="36380"/>
                    <a:pt x="7358" y="33819"/>
                  </a:cubicBezTo>
                  <a:cubicBezTo>
                    <a:pt x="6372" y="30758"/>
                    <a:pt x="5342" y="27697"/>
                    <a:pt x="4356" y="24621"/>
                  </a:cubicBezTo>
                  <a:cubicBezTo>
                    <a:pt x="3473" y="21899"/>
                    <a:pt x="2649" y="19176"/>
                    <a:pt x="2075" y="16380"/>
                  </a:cubicBezTo>
                  <a:cubicBezTo>
                    <a:pt x="1501" y="13569"/>
                    <a:pt x="1325" y="10699"/>
                    <a:pt x="1030" y="7845"/>
                  </a:cubicBezTo>
                  <a:cubicBezTo>
                    <a:pt x="854" y="6255"/>
                    <a:pt x="736" y="4636"/>
                    <a:pt x="589" y="3032"/>
                  </a:cubicBezTo>
                  <a:cubicBezTo>
                    <a:pt x="486" y="2017"/>
                    <a:pt x="442" y="1001"/>
                    <a:pt x="3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84;p3"/>
          <p:cNvGrpSpPr/>
          <p:nvPr/>
        </p:nvGrpSpPr>
        <p:grpSpPr>
          <a:xfrm>
            <a:off x="2529052" y="4255250"/>
            <a:ext cx="6614016" cy="1526098"/>
            <a:chOff x="2529052" y="4255250"/>
            <a:chExt cx="6614016" cy="1526098"/>
          </a:xfrm>
        </p:grpSpPr>
        <p:sp>
          <p:nvSpPr>
            <p:cNvPr id="85" name="Google Shape;85;p3"/>
            <p:cNvSpPr/>
            <p:nvPr/>
          </p:nvSpPr>
          <p:spPr>
            <a:xfrm rot="5400000">
              <a:off x="5498733" y="2137013"/>
              <a:ext cx="676635" cy="6612035"/>
            </a:xfrm>
            <a:custGeom>
              <a:avLst/>
              <a:gdLst/>
              <a:ahLst/>
              <a:cxnLst/>
              <a:rect l="l" t="t" r="r" b="b"/>
              <a:pathLst>
                <a:path w="9905" h="96791" extrusionOk="0">
                  <a:moveTo>
                    <a:pt x="1" y="1"/>
                  </a:moveTo>
                  <a:cubicBezTo>
                    <a:pt x="59" y="766"/>
                    <a:pt x="104" y="1517"/>
                    <a:pt x="148" y="2267"/>
                  </a:cubicBezTo>
                  <a:cubicBezTo>
                    <a:pt x="339" y="4534"/>
                    <a:pt x="501" y="6770"/>
                    <a:pt x="707" y="9022"/>
                  </a:cubicBezTo>
                  <a:cubicBezTo>
                    <a:pt x="854" y="10641"/>
                    <a:pt x="1016" y="12260"/>
                    <a:pt x="1222" y="13879"/>
                  </a:cubicBezTo>
                  <a:cubicBezTo>
                    <a:pt x="1546" y="16454"/>
                    <a:pt x="2164" y="18970"/>
                    <a:pt x="2988" y="21443"/>
                  </a:cubicBezTo>
                  <a:cubicBezTo>
                    <a:pt x="4018" y="24518"/>
                    <a:pt x="5107" y="27565"/>
                    <a:pt x="6167" y="30611"/>
                  </a:cubicBezTo>
                  <a:cubicBezTo>
                    <a:pt x="7315" y="33834"/>
                    <a:pt x="8360" y="37086"/>
                    <a:pt x="8992" y="40456"/>
                  </a:cubicBezTo>
                  <a:cubicBezTo>
                    <a:pt x="9655" y="43973"/>
                    <a:pt x="9669" y="47505"/>
                    <a:pt x="9081" y="51037"/>
                  </a:cubicBezTo>
                  <a:cubicBezTo>
                    <a:pt x="8654" y="53686"/>
                    <a:pt x="7977" y="56262"/>
                    <a:pt x="7241" y="58837"/>
                  </a:cubicBezTo>
                  <a:cubicBezTo>
                    <a:pt x="6417" y="61721"/>
                    <a:pt x="5549" y="64606"/>
                    <a:pt x="4739" y="67520"/>
                  </a:cubicBezTo>
                  <a:cubicBezTo>
                    <a:pt x="4077" y="69889"/>
                    <a:pt x="3591" y="72288"/>
                    <a:pt x="3356" y="74731"/>
                  </a:cubicBezTo>
                  <a:cubicBezTo>
                    <a:pt x="3150" y="76938"/>
                    <a:pt x="2988" y="79160"/>
                    <a:pt x="2753" y="81368"/>
                  </a:cubicBezTo>
                  <a:cubicBezTo>
                    <a:pt x="2532" y="83575"/>
                    <a:pt x="2238" y="85783"/>
                    <a:pt x="1943" y="87990"/>
                  </a:cubicBezTo>
                  <a:cubicBezTo>
                    <a:pt x="1678" y="90036"/>
                    <a:pt x="1384" y="92067"/>
                    <a:pt x="1119" y="94083"/>
                  </a:cubicBezTo>
                  <a:cubicBezTo>
                    <a:pt x="987" y="94980"/>
                    <a:pt x="854" y="95863"/>
                    <a:pt x="722" y="96776"/>
                  </a:cubicBezTo>
                  <a:cubicBezTo>
                    <a:pt x="839" y="96776"/>
                    <a:pt x="928" y="96776"/>
                    <a:pt x="957" y="96791"/>
                  </a:cubicBezTo>
                  <a:cubicBezTo>
                    <a:pt x="987" y="96717"/>
                    <a:pt x="1016" y="96643"/>
                    <a:pt x="1031" y="96570"/>
                  </a:cubicBezTo>
                  <a:cubicBezTo>
                    <a:pt x="1237" y="95098"/>
                    <a:pt x="1443" y="93627"/>
                    <a:pt x="1619" y="92155"/>
                  </a:cubicBezTo>
                  <a:cubicBezTo>
                    <a:pt x="1987" y="89344"/>
                    <a:pt x="2399" y="86504"/>
                    <a:pt x="2723" y="83678"/>
                  </a:cubicBezTo>
                  <a:cubicBezTo>
                    <a:pt x="3003" y="81324"/>
                    <a:pt x="3282" y="78969"/>
                    <a:pt x="3444" y="76614"/>
                  </a:cubicBezTo>
                  <a:cubicBezTo>
                    <a:pt x="3650" y="73789"/>
                    <a:pt x="4048" y="71022"/>
                    <a:pt x="4783" y="68314"/>
                  </a:cubicBezTo>
                  <a:cubicBezTo>
                    <a:pt x="5578" y="65386"/>
                    <a:pt x="6446" y="62487"/>
                    <a:pt x="7285" y="59573"/>
                  </a:cubicBezTo>
                  <a:cubicBezTo>
                    <a:pt x="8286" y="56173"/>
                    <a:pt x="9228" y="52744"/>
                    <a:pt x="9610" y="49213"/>
                  </a:cubicBezTo>
                  <a:cubicBezTo>
                    <a:pt x="9905" y="46564"/>
                    <a:pt x="9831" y="43944"/>
                    <a:pt x="9419" y="41310"/>
                  </a:cubicBezTo>
                  <a:cubicBezTo>
                    <a:pt x="9007" y="38661"/>
                    <a:pt x="8315" y="36071"/>
                    <a:pt x="7477" y="33525"/>
                  </a:cubicBezTo>
                  <a:cubicBezTo>
                    <a:pt x="6446" y="30449"/>
                    <a:pt x="5343" y="27403"/>
                    <a:pt x="4298" y="24342"/>
                  </a:cubicBezTo>
                  <a:cubicBezTo>
                    <a:pt x="3385" y="21693"/>
                    <a:pt x="2561" y="19044"/>
                    <a:pt x="2017" y="16307"/>
                  </a:cubicBezTo>
                  <a:cubicBezTo>
                    <a:pt x="1428" y="13437"/>
                    <a:pt x="1251" y="10523"/>
                    <a:pt x="957" y="7624"/>
                  </a:cubicBezTo>
                  <a:cubicBezTo>
                    <a:pt x="839" y="6226"/>
                    <a:pt x="722" y="4828"/>
                    <a:pt x="619" y="3430"/>
                  </a:cubicBezTo>
                  <a:cubicBezTo>
                    <a:pt x="516" y="2282"/>
                    <a:pt x="472" y="1149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 rot="5400000">
              <a:off x="5472057" y="1733390"/>
              <a:ext cx="731968" cy="6608005"/>
            </a:xfrm>
            <a:custGeom>
              <a:avLst/>
              <a:gdLst/>
              <a:ahLst/>
              <a:cxnLst/>
              <a:rect l="l" t="t" r="r" b="b"/>
              <a:pathLst>
                <a:path w="10715" h="96732" extrusionOk="0">
                  <a:moveTo>
                    <a:pt x="295" y="1"/>
                  </a:moveTo>
                  <a:cubicBezTo>
                    <a:pt x="207" y="1"/>
                    <a:pt x="119" y="1"/>
                    <a:pt x="30" y="15"/>
                  </a:cubicBezTo>
                  <a:cubicBezTo>
                    <a:pt x="30" y="163"/>
                    <a:pt x="1" y="310"/>
                    <a:pt x="1" y="457"/>
                  </a:cubicBezTo>
                  <a:cubicBezTo>
                    <a:pt x="60" y="4651"/>
                    <a:pt x="325" y="8860"/>
                    <a:pt x="781" y="13039"/>
                  </a:cubicBezTo>
                  <a:cubicBezTo>
                    <a:pt x="1031" y="15423"/>
                    <a:pt x="1517" y="17763"/>
                    <a:pt x="2238" y="20059"/>
                  </a:cubicBezTo>
                  <a:cubicBezTo>
                    <a:pt x="3047" y="22664"/>
                    <a:pt x="4048" y="25166"/>
                    <a:pt x="5078" y="27667"/>
                  </a:cubicBezTo>
                  <a:cubicBezTo>
                    <a:pt x="6226" y="30419"/>
                    <a:pt x="7403" y="33186"/>
                    <a:pt x="8374" y="36012"/>
                  </a:cubicBezTo>
                  <a:cubicBezTo>
                    <a:pt x="9199" y="38410"/>
                    <a:pt x="9846" y="40853"/>
                    <a:pt x="10140" y="43370"/>
                  </a:cubicBezTo>
                  <a:cubicBezTo>
                    <a:pt x="10435" y="46004"/>
                    <a:pt x="10302" y="48609"/>
                    <a:pt x="9934" y="51228"/>
                  </a:cubicBezTo>
                  <a:cubicBezTo>
                    <a:pt x="9596" y="53612"/>
                    <a:pt x="9051" y="55967"/>
                    <a:pt x="8448" y="58307"/>
                  </a:cubicBezTo>
                  <a:cubicBezTo>
                    <a:pt x="7624" y="61471"/>
                    <a:pt x="6770" y="64650"/>
                    <a:pt x="5961" y="67843"/>
                  </a:cubicBezTo>
                  <a:cubicBezTo>
                    <a:pt x="5446" y="69918"/>
                    <a:pt x="5063" y="72037"/>
                    <a:pt x="4857" y="74171"/>
                  </a:cubicBezTo>
                  <a:cubicBezTo>
                    <a:pt x="4681" y="76040"/>
                    <a:pt x="4592" y="77894"/>
                    <a:pt x="4372" y="79763"/>
                  </a:cubicBezTo>
                  <a:cubicBezTo>
                    <a:pt x="4107" y="82074"/>
                    <a:pt x="3798" y="84384"/>
                    <a:pt x="3444" y="86695"/>
                  </a:cubicBezTo>
                  <a:cubicBezTo>
                    <a:pt x="3077" y="89123"/>
                    <a:pt x="2635" y="91551"/>
                    <a:pt x="2238" y="93979"/>
                  </a:cubicBezTo>
                  <a:cubicBezTo>
                    <a:pt x="2091" y="94892"/>
                    <a:pt x="1914" y="95819"/>
                    <a:pt x="1752" y="96731"/>
                  </a:cubicBezTo>
                  <a:lnTo>
                    <a:pt x="2135" y="96731"/>
                  </a:lnTo>
                  <a:cubicBezTo>
                    <a:pt x="2135" y="96570"/>
                    <a:pt x="2135" y="96408"/>
                    <a:pt x="2164" y="96260"/>
                  </a:cubicBezTo>
                  <a:cubicBezTo>
                    <a:pt x="2679" y="93155"/>
                    <a:pt x="3194" y="90021"/>
                    <a:pt x="3709" y="86916"/>
                  </a:cubicBezTo>
                  <a:cubicBezTo>
                    <a:pt x="4298" y="83266"/>
                    <a:pt x="4769" y="79631"/>
                    <a:pt x="5004" y="75967"/>
                  </a:cubicBezTo>
                  <a:cubicBezTo>
                    <a:pt x="5181" y="73215"/>
                    <a:pt x="5622" y="70507"/>
                    <a:pt x="6285" y="67814"/>
                  </a:cubicBezTo>
                  <a:cubicBezTo>
                    <a:pt x="6991" y="64900"/>
                    <a:pt x="7786" y="61986"/>
                    <a:pt x="8566" y="59087"/>
                  </a:cubicBezTo>
                  <a:cubicBezTo>
                    <a:pt x="9552" y="55364"/>
                    <a:pt x="10405" y="51655"/>
                    <a:pt x="10597" y="47785"/>
                  </a:cubicBezTo>
                  <a:cubicBezTo>
                    <a:pt x="10714" y="45930"/>
                    <a:pt x="10626" y="44091"/>
                    <a:pt x="10332" y="42251"/>
                  </a:cubicBezTo>
                  <a:cubicBezTo>
                    <a:pt x="9979" y="39956"/>
                    <a:pt x="9375" y="37704"/>
                    <a:pt x="8566" y="35541"/>
                  </a:cubicBezTo>
                  <a:cubicBezTo>
                    <a:pt x="7506" y="32759"/>
                    <a:pt x="6402" y="29978"/>
                    <a:pt x="5284" y="27226"/>
                  </a:cubicBezTo>
                  <a:cubicBezTo>
                    <a:pt x="4224" y="24592"/>
                    <a:pt x="3194" y="21972"/>
                    <a:pt x="2385" y="19264"/>
                  </a:cubicBezTo>
                  <a:cubicBezTo>
                    <a:pt x="1531" y="16439"/>
                    <a:pt x="1178" y="13540"/>
                    <a:pt x="913" y="10611"/>
                  </a:cubicBezTo>
                  <a:cubicBezTo>
                    <a:pt x="619" y="7506"/>
                    <a:pt x="428" y="4371"/>
                    <a:pt x="369" y="1252"/>
                  </a:cubicBezTo>
                  <a:cubicBezTo>
                    <a:pt x="354" y="825"/>
                    <a:pt x="325" y="413"/>
                    <a:pt x="29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 rot="5400000">
              <a:off x="5485652" y="2002335"/>
              <a:ext cx="702799" cy="6612035"/>
            </a:xfrm>
            <a:custGeom>
              <a:avLst/>
              <a:gdLst/>
              <a:ahLst/>
              <a:cxnLst/>
              <a:rect l="l" t="t" r="r" b="b"/>
              <a:pathLst>
                <a:path w="10288" h="96791" extrusionOk="0">
                  <a:moveTo>
                    <a:pt x="0" y="1"/>
                  </a:moveTo>
                  <a:lnTo>
                    <a:pt x="0" y="1"/>
                  </a:lnTo>
                  <a:cubicBezTo>
                    <a:pt x="44" y="325"/>
                    <a:pt x="74" y="648"/>
                    <a:pt x="89" y="958"/>
                  </a:cubicBezTo>
                  <a:cubicBezTo>
                    <a:pt x="147" y="1870"/>
                    <a:pt x="162" y="2768"/>
                    <a:pt x="236" y="3665"/>
                  </a:cubicBezTo>
                  <a:cubicBezTo>
                    <a:pt x="486" y="6520"/>
                    <a:pt x="721" y="9390"/>
                    <a:pt x="972" y="12245"/>
                  </a:cubicBezTo>
                  <a:cubicBezTo>
                    <a:pt x="1163" y="14394"/>
                    <a:pt x="1546" y="16483"/>
                    <a:pt x="2105" y="18573"/>
                  </a:cubicBezTo>
                  <a:cubicBezTo>
                    <a:pt x="2914" y="21605"/>
                    <a:pt x="3988" y="24533"/>
                    <a:pt x="5092" y="27447"/>
                  </a:cubicBezTo>
                  <a:cubicBezTo>
                    <a:pt x="6225" y="30434"/>
                    <a:pt x="7373" y="33378"/>
                    <a:pt x="8286" y="36424"/>
                  </a:cubicBezTo>
                  <a:cubicBezTo>
                    <a:pt x="8992" y="38852"/>
                    <a:pt x="9551" y="41325"/>
                    <a:pt x="9772" y="43856"/>
                  </a:cubicBezTo>
                  <a:cubicBezTo>
                    <a:pt x="10022" y="46696"/>
                    <a:pt x="9772" y="49522"/>
                    <a:pt x="9257" y="52318"/>
                  </a:cubicBezTo>
                  <a:cubicBezTo>
                    <a:pt x="8801" y="54878"/>
                    <a:pt x="8109" y="57380"/>
                    <a:pt x="7417" y="59882"/>
                  </a:cubicBezTo>
                  <a:cubicBezTo>
                    <a:pt x="6564" y="62943"/>
                    <a:pt x="5710" y="65989"/>
                    <a:pt x="4916" y="69065"/>
                  </a:cubicBezTo>
                  <a:cubicBezTo>
                    <a:pt x="4342" y="71317"/>
                    <a:pt x="4033" y="73583"/>
                    <a:pt x="3871" y="75893"/>
                  </a:cubicBezTo>
                  <a:cubicBezTo>
                    <a:pt x="3738" y="77674"/>
                    <a:pt x="3576" y="79440"/>
                    <a:pt x="3370" y="81221"/>
                  </a:cubicBezTo>
                  <a:cubicBezTo>
                    <a:pt x="3091" y="83546"/>
                    <a:pt x="2782" y="85856"/>
                    <a:pt x="2443" y="88181"/>
                  </a:cubicBezTo>
                  <a:cubicBezTo>
                    <a:pt x="2046" y="91051"/>
                    <a:pt x="1604" y="93921"/>
                    <a:pt x="1178" y="96791"/>
                  </a:cubicBezTo>
                  <a:lnTo>
                    <a:pt x="1472" y="96791"/>
                  </a:lnTo>
                  <a:cubicBezTo>
                    <a:pt x="1516" y="96511"/>
                    <a:pt x="1560" y="96246"/>
                    <a:pt x="1604" y="95981"/>
                  </a:cubicBezTo>
                  <a:cubicBezTo>
                    <a:pt x="1913" y="93877"/>
                    <a:pt x="2222" y="91758"/>
                    <a:pt x="2517" y="89668"/>
                  </a:cubicBezTo>
                  <a:cubicBezTo>
                    <a:pt x="2841" y="87446"/>
                    <a:pt x="3150" y="85238"/>
                    <a:pt x="3429" y="83016"/>
                  </a:cubicBezTo>
                  <a:cubicBezTo>
                    <a:pt x="3665" y="81000"/>
                    <a:pt x="3900" y="78984"/>
                    <a:pt x="4047" y="76953"/>
                  </a:cubicBezTo>
                  <a:cubicBezTo>
                    <a:pt x="4253" y="74010"/>
                    <a:pt x="4636" y="71125"/>
                    <a:pt x="5387" y="68270"/>
                  </a:cubicBezTo>
                  <a:cubicBezTo>
                    <a:pt x="6152" y="65371"/>
                    <a:pt x="6991" y="62487"/>
                    <a:pt x="7800" y="59573"/>
                  </a:cubicBezTo>
                  <a:cubicBezTo>
                    <a:pt x="8757" y="56188"/>
                    <a:pt x="9640" y="52803"/>
                    <a:pt x="10007" y="49286"/>
                  </a:cubicBezTo>
                  <a:cubicBezTo>
                    <a:pt x="10287" y="46534"/>
                    <a:pt x="10214" y="43797"/>
                    <a:pt x="9713" y="41045"/>
                  </a:cubicBezTo>
                  <a:cubicBezTo>
                    <a:pt x="9242" y="38381"/>
                    <a:pt x="8506" y="35791"/>
                    <a:pt x="7579" y="33231"/>
                  </a:cubicBezTo>
                  <a:cubicBezTo>
                    <a:pt x="6476" y="30140"/>
                    <a:pt x="5313" y="27094"/>
                    <a:pt x="4209" y="24018"/>
                  </a:cubicBezTo>
                  <a:cubicBezTo>
                    <a:pt x="3253" y="21399"/>
                    <a:pt x="2428" y="18735"/>
                    <a:pt x="1899" y="15998"/>
                  </a:cubicBezTo>
                  <a:cubicBezTo>
                    <a:pt x="1398" y="13481"/>
                    <a:pt x="1192" y="10921"/>
                    <a:pt x="972" y="8360"/>
                  </a:cubicBezTo>
                  <a:cubicBezTo>
                    <a:pt x="810" y="6358"/>
                    <a:pt x="707" y="4328"/>
                    <a:pt x="559" y="2326"/>
                  </a:cubicBezTo>
                  <a:lnTo>
                    <a:pt x="383" y="1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 rot="5400000">
              <a:off x="5472092" y="1868136"/>
              <a:ext cx="723908" cy="6609986"/>
            </a:xfrm>
            <a:custGeom>
              <a:avLst/>
              <a:gdLst/>
              <a:ahLst/>
              <a:cxnLst/>
              <a:rect l="l" t="t" r="r" b="b"/>
              <a:pathLst>
                <a:path w="10597" h="96761" extrusionOk="0">
                  <a:moveTo>
                    <a:pt x="0" y="1"/>
                  </a:moveTo>
                  <a:cubicBezTo>
                    <a:pt x="15" y="133"/>
                    <a:pt x="45" y="266"/>
                    <a:pt x="45" y="398"/>
                  </a:cubicBezTo>
                  <a:cubicBezTo>
                    <a:pt x="206" y="4416"/>
                    <a:pt x="442" y="8433"/>
                    <a:pt x="869" y="12436"/>
                  </a:cubicBezTo>
                  <a:cubicBezTo>
                    <a:pt x="1178" y="15424"/>
                    <a:pt x="1825" y="18352"/>
                    <a:pt x="2767" y="21192"/>
                  </a:cubicBezTo>
                  <a:cubicBezTo>
                    <a:pt x="3768" y="24239"/>
                    <a:pt x="4989" y="27182"/>
                    <a:pt x="6167" y="30140"/>
                  </a:cubicBezTo>
                  <a:cubicBezTo>
                    <a:pt x="7285" y="32995"/>
                    <a:pt x="8359" y="35879"/>
                    <a:pt x="9139" y="38852"/>
                  </a:cubicBezTo>
                  <a:cubicBezTo>
                    <a:pt x="10140" y="42649"/>
                    <a:pt x="10376" y="46475"/>
                    <a:pt x="9860" y="50360"/>
                  </a:cubicBezTo>
                  <a:cubicBezTo>
                    <a:pt x="9551" y="52803"/>
                    <a:pt x="9036" y="55187"/>
                    <a:pt x="8389" y="57586"/>
                  </a:cubicBezTo>
                  <a:cubicBezTo>
                    <a:pt x="7565" y="60676"/>
                    <a:pt x="6682" y="63767"/>
                    <a:pt x="5872" y="66857"/>
                  </a:cubicBezTo>
                  <a:cubicBezTo>
                    <a:pt x="5151" y="69609"/>
                    <a:pt x="4607" y="72405"/>
                    <a:pt x="4401" y="75260"/>
                  </a:cubicBezTo>
                  <a:cubicBezTo>
                    <a:pt x="4209" y="77880"/>
                    <a:pt x="3989" y="80499"/>
                    <a:pt x="3606" y="83104"/>
                  </a:cubicBezTo>
                  <a:cubicBezTo>
                    <a:pt x="3091" y="86666"/>
                    <a:pt x="2517" y="90242"/>
                    <a:pt x="1987" y="93803"/>
                  </a:cubicBezTo>
                  <a:cubicBezTo>
                    <a:pt x="1840" y="94760"/>
                    <a:pt x="1693" y="95731"/>
                    <a:pt x="1546" y="96717"/>
                  </a:cubicBezTo>
                  <a:cubicBezTo>
                    <a:pt x="1634" y="96717"/>
                    <a:pt x="1752" y="96717"/>
                    <a:pt x="1855" y="96761"/>
                  </a:cubicBezTo>
                  <a:lnTo>
                    <a:pt x="1855" y="96673"/>
                  </a:lnTo>
                  <a:cubicBezTo>
                    <a:pt x="2370" y="93303"/>
                    <a:pt x="2900" y="89962"/>
                    <a:pt x="3415" y="86592"/>
                  </a:cubicBezTo>
                  <a:cubicBezTo>
                    <a:pt x="3959" y="83134"/>
                    <a:pt x="4401" y="79675"/>
                    <a:pt x="4621" y="76187"/>
                  </a:cubicBezTo>
                  <a:cubicBezTo>
                    <a:pt x="4798" y="73318"/>
                    <a:pt x="5254" y="70478"/>
                    <a:pt x="5975" y="67696"/>
                  </a:cubicBezTo>
                  <a:cubicBezTo>
                    <a:pt x="6726" y="64738"/>
                    <a:pt x="7579" y="61795"/>
                    <a:pt x="8374" y="58837"/>
                  </a:cubicBezTo>
                  <a:cubicBezTo>
                    <a:pt x="9213" y="55732"/>
                    <a:pt x="9949" y="52597"/>
                    <a:pt x="10287" y="49374"/>
                  </a:cubicBezTo>
                  <a:cubicBezTo>
                    <a:pt x="10596" y="46343"/>
                    <a:pt x="10449" y="43370"/>
                    <a:pt x="9831" y="40383"/>
                  </a:cubicBezTo>
                  <a:cubicBezTo>
                    <a:pt x="9213" y="37586"/>
                    <a:pt x="8315" y="34879"/>
                    <a:pt x="7300" y="32215"/>
                  </a:cubicBezTo>
                  <a:cubicBezTo>
                    <a:pt x="6152" y="29183"/>
                    <a:pt x="4945" y="26181"/>
                    <a:pt x="3812" y="23150"/>
                  </a:cubicBezTo>
                  <a:cubicBezTo>
                    <a:pt x="2914" y="20736"/>
                    <a:pt x="2178" y="18249"/>
                    <a:pt x="1707" y="15718"/>
                  </a:cubicBezTo>
                  <a:cubicBezTo>
                    <a:pt x="1295" y="13378"/>
                    <a:pt x="1045" y="11009"/>
                    <a:pt x="883" y="8654"/>
                  </a:cubicBezTo>
                  <a:cubicBezTo>
                    <a:pt x="677" y="5770"/>
                    <a:pt x="560" y="2900"/>
                    <a:pt x="38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rot="5400000">
              <a:off x="5453511" y="1333798"/>
              <a:ext cx="768106" cy="6611011"/>
            </a:xfrm>
            <a:custGeom>
              <a:avLst/>
              <a:gdLst/>
              <a:ahLst/>
              <a:cxnLst/>
              <a:rect l="l" t="t" r="r" b="b"/>
              <a:pathLst>
                <a:path w="11244" h="96776" extrusionOk="0">
                  <a:moveTo>
                    <a:pt x="30" y="1"/>
                  </a:moveTo>
                  <a:cubicBezTo>
                    <a:pt x="30" y="148"/>
                    <a:pt x="44" y="295"/>
                    <a:pt x="44" y="442"/>
                  </a:cubicBezTo>
                  <a:cubicBezTo>
                    <a:pt x="0" y="4740"/>
                    <a:pt x="147" y="9022"/>
                    <a:pt x="589" y="13290"/>
                  </a:cubicBezTo>
                  <a:cubicBezTo>
                    <a:pt x="868" y="15939"/>
                    <a:pt x="1428" y="18529"/>
                    <a:pt x="2311" y="21045"/>
                  </a:cubicBezTo>
                  <a:cubicBezTo>
                    <a:pt x="3267" y="23797"/>
                    <a:pt x="4474" y="26446"/>
                    <a:pt x="5666" y="29066"/>
                  </a:cubicBezTo>
                  <a:cubicBezTo>
                    <a:pt x="6887" y="31715"/>
                    <a:pt x="8094" y="34364"/>
                    <a:pt x="9080" y="37130"/>
                  </a:cubicBezTo>
                  <a:cubicBezTo>
                    <a:pt x="9831" y="39264"/>
                    <a:pt x="10405" y="41457"/>
                    <a:pt x="10655" y="43694"/>
                  </a:cubicBezTo>
                  <a:cubicBezTo>
                    <a:pt x="10920" y="46034"/>
                    <a:pt x="10817" y="48374"/>
                    <a:pt x="10552" y="50684"/>
                  </a:cubicBezTo>
                  <a:cubicBezTo>
                    <a:pt x="10228" y="53318"/>
                    <a:pt x="9698" y="55894"/>
                    <a:pt x="9080" y="58469"/>
                  </a:cubicBezTo>
                  <a:cubicBezTo>
                    <a:pt x="8300" y="61677"/>
                    <a:pt x="7491" y="64856"/>
                    <a:pt x="6755" y="68049"/>
                  </a:cubicBezTo>
                  <a:cubicBezTo>
                    <a:pt x="6240" y="70227"/>
                    <a:pt x="5887" y="72435"/>
                    <a:pt x="5710" y="74672"/>
                  </a:cubicBezTo>
                  <a:cubicBezTo>
                    <a:pt x="5578" y="76070"/>
                    <a:pt x="5519" y="77468"/>
                    <a:pt x="5342" y="78866"/>
                  </a:cubicBezTo>
                  <a:cubicBezTo>
                    <a:pt x="5033" y="81324"/>
                    <a:pt x="4695" y="83781"/>
                    <a:pt x="4297" y="86224"/>
                  </a:cubicBezTo>
                  <a:cubicBezTo>
                    <a:pt x="3856" y="88947"/>
                    <a:pt x="3297" y="91655"/>
                    <a:pt x="2811" y="94362"/>
                  </a:cubicBezTo>
                  <a:cubicBezTo>
                    <a:pt x="2664" y="95172"/>
                    <a:pt x="2487" y="95966"/>
                    <a:pt x="2325" y="96776"/>
                  </a:cubicBezTo>
                  <a:lnTo>
                    <a:pt x="2752" y="96776"/>
                  </a:lnTo>
                  <a:cubicBezTo>
                    <a:pt x="2767" y="96643"/>
                    <a:pt x="2767" y="96496"/>
                    <a:pt x="2782" y="96349"/>
                  </a:cubicBezTo>
                  <a:cubicBezTo>
                    <a:pt x="3517" y="92243"/>
                    <a:pt x="4297" y="88137"/>
                    <a:pt x="5004" y="84046"/>
                  </a:cubicBezTo>
                  <a:cubicBezTo>
                    <a:pt x="5445" y="81500"/>
                    <a:pt x="5769" y="78969"/>
                    <a:pt x="5916" y="76408"/>
                  </a:cubicBezTo>
                  <a:cubicBezTo>
                    <a:pt x="6078" y="73318"/>
                    <a:pt x="6534" y="70286"/>
                    <a:pt x="7255" y="67284"/>
                  </a:cubicBezTo>
                  <a:cubicBezTo>
                    <a:pt x="8006" y="64120"/>
                    <a:pt x="8815" y="60971"/>
                    <a:pt x="9566" y="57807"/>
                  </a:cubicBezTo>
                  <a:cubicBezTo>
                    <a:pt x="10331" y="54643"/>
                    <a:pt x="10920" y="51435"/>
                    <a:pt x="11096" y="48182"/>
                  </a:cubicBezTo>
                  <a:cubicBezTo>
                    <a:pt x="11244" y="45357"/>
                    <a:pt x="10964" y="42561"/>
                    <a:pt x="10228" y="39809"/>
                  </a:cubicBezTo>
                  <a:cubicBezTo>
                    <a:pt x="9492" y="37116"/>
                    <a:pt x="8447" y="34540"/>
                    <a:pt x="7329" y="31980"/>
                  </a:cubicBezTo>
                  <a:cubicBezTo>
                    <a:pt x="6137" y="29287"/>
                    <a:pt x="4915" y="26623"/>
                    <a:pt x="3753" y="23945"/>
                  </a:cubicBezTo>
                  <a:cubicBezTo>
                    <a:pt x="2752" y="21560"/>
                    <a:pt x="1913" y="19118"/>
                    <a:pt x="1428" y="16586"/>
                  </a:cubicBezTo>
                  <a:cubicBezTo>
                    <a:pt x="957" y="14261"/>
                    <a:pt x="780" y="11921"/>
                    <a:pt x="618" y="9567"/>
                  </a:cubicBezTo>
                  <a:cubicBezTo>
                    <a:pt x="412" y="6667"/>
                    <a:pt x="353" y="3783"/>
                    <a:pt x="368" y="869"/>
                  </a:cubicBezTo>
                  <a:cubicBezTo>
                    <a:pt x="368" y="575"/>
                    <a:pt x="398" y="295"/>
                    <a:pt x="4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 rot="5400000">
              <a:off x="5459010" y="1597654"/>
              <a:ext cx="755058" cy="6611011"/>
            </a:xfrm>
            <a:custGeom>
              <a:avLst/>
              <a:gdLst/>
              <a:ahLst/>
              <a:cxnLst/>
              <a:rect l="l" t="t" r="r" b="b"/>
              <a:pathLst>
                <a:path w="11053" h="96776" extrusionOk="0">
                  <a:moveTo>
                    <a:pt x="1" y="1"/>
                  </a:moveTo>
                  <a:cubicBezTo>
                    <a:pt x="1" y="177"/>
                    <a:pt x="45" y="339"/>
                    <a:pt x="45" y="530"/>
                  </a:cubicBezTo>
                  <a:cubicBezTo>
                    <a:pt x="89" y="4798"/>
                    <a:pt x="281" y="9066"/>
                    <a:pt x="751" y="13319"/>
                  </a:cubicBezTo>
                  <a:cubicBezTo>
                    <a:pt x="1031" y="15747"/>
                    <a:pt x="1531" y="18117"/>
                    <a:pt x="2282" y="20427"/>
                  </a:cubicBezTo>
                  <a:cubicBezTo>
                    <a:pt x="3209" y="23282"/>
                    <a:pt x="4401" y="26005"/>
                    <a:pt x="5578" y="28742"/>
                  </a:cubicBezTo>
                  <a:cubicBezTo>
                    <a:pt x="6785" y="31567"/>
                    <a:pt x="8007" y="34378"/>
                    <a:pt x="8978" y="37277"/>
                  </a:cubicBezTo>
                  <a:cubicBezTo>
                    <a:pt x="10405" y="41516"/>
                    <a:pt x="10891" y="45842"/>
                    <a:pt x="10347" y="50287"/>
                  </a:cubicBezTo>
                  <a:cubicBezTo>
                    <a:pt x="10052" y="52759"/>
                    <a:pt x="9567" y="55187"/>
                    <a:pt x="8963" y="57586"/>
                  </a:cubicBezTo>
                  <a:cubicBezTo>
                    <a:pt x="8169" y="60735"/>
                    <a:pt x="7344" y="63884"/>
                    <a:pt x="6550" y="67048"/>
                  </a:cubicBezTo>
                  <a:cubicBezTo>
                    <a:pt x="5843" y="69874"/>
                    <a:pt x="5328" y="72744"/>
                    <a:pt x="5152" y="75672"/>
                  </a:cubicBezTo>
                  <a:cubicBezTo>
                    <a:pt x="5005" y="78306"/>
                    <a:pt x="4740" y="80911"/>
                    <a:pt x="4328" y="83516"/>
                  </a:cubicBezTo>
                  <a:cubicBezTo>
                    <a:pt x="3754" y="87210"/>
                    <a:pt x="3091" y="90889"/>
                    <a:pt x="2473" y="94568"/>
                  </a:cubicBezTo>
                  <a:cubicBezTo>
                    <a:pt x="2356" y="95289"/>
                    <a:pt x="2253" y="96025"/>
                    <a:pt x="2135" y="96761"/>
                  </a:cubicBezTo>
                  <a:cubicBezTo>
                    <a:pt x="2253" y="96761"/>
                    <a:pt x="2341" y="96761"/>
                    <a:pt x="2444" y="96776"/>
                  </a:cubicBezTo>
                  <a:cubicBezTo>
                    <a:pt x="2444" y="96658"/>
                    <a:pt x="2444" y="96570"/>
                    <a:pt x="2473" y="96481"/>
                  </a:cubicBezTo>
                  <a:cubicBezTo>
                    <a:pt x="3180" y="92228"/>
                    <a:pt x="3945" y="88005"/>
                    <a:pt x="4607" y="83752"/>
                  </a:cubicBezTo>
                  <a:cubicBezTo>
                    <a:pt x="4931" y="81662"/>
                    <a:pt x="5122" y="79557"/>
                    <a:pt x="5343" y="77453"/>
                  </a:cubicBezTo>
                  <a:cubicBezTo>
                    <a:pt x="5461" y="76187"/>
                    <a:pt x="5505" y="74907"/>
                    <a:pt x="5652" y="73612"/>
                  </a:cubicBezTo>
                  <a:cubicBezTo>
                    <a:pt x="5932" y="71154"/>
                    <a:pt x="6417" y="68726"/>
                    <a:pt x="7035" y="66313"/>
                  </a:cubicBezTo>
                  <a:cubicBezTo>
                    <a:pt x="7815" y="63178"/>
                    <a:pt x="8654" y="60073"/>
                    <a:pt x="9419" y="56953"/>
                  </a:cubicBezTo>
                  <a:cubicBezTo>
                    <a:pt x="10082" y="54231"/>
                    <a:pt x="10582" y="51479"/>
                    <a:pt x="10803" y="48712"/>
                  </a:cubicBezTo>
                  <a:cubicBezTo>
                    <a:pt x="11053" y="45401"/>
                    <a:pt x="10715" y="42163"/>
                    <a:pt x="9802" y="38955"/>
                  </a:cubicBezTo>
                  <a:cubicBezTo>
                    <a:pt x="9052" y="36321"/>
                    <a:pt x="8066" y="33804"/>
                    <a:pt x="7006" y="31288"/>
                  </a:cubicBezTo>
                  <a:cubicBezTo>
                    <a:pt x="5814" y="28403"/>
                    <a:pt x="4578" y="25534"/>
                    <a:pt x="3430" y="22620"/>
                  </a:cubicBezTo>
                  <a:cubicBezTo>
                    <a:pt x="2488" y="20250"/>
                    <a:pt x="1737" y="17822"/>
                    <a:pt x="1399" y="15276"/>
                  </a:cubicBezTo>
                  <a:cubicBezTo>
                    <a:pt x="1090" y="12995"/>
                    <a:pt x="854" y="10699"/>
                    <a:pt x="707" y="8404"/>
                  </a:cubicBezTo>
                  <a:cubicBezTo>
                    <a:pt x="531" y="5608"/>
                    <a:pt x="487" y="2797"/>
                    <a:pt x="3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rot="5400000">
              <a:off x="5455492" y="1467485"/>
              <a:ext cx="762094" cy="6608961"/>
            </a:xfrm>
            <a:custGeom>
              <a:avLst/>
              <a:gdLst/>
              <a:ahLst/>
              <a:cxnLst/>
              <a:rect l="l" t="t" r="r" b="b"/>
              <a:pathLst>
                <a:path w="11156" h="96746" extrusionOk="0">
                  <a:moveTo>
                    <a:pt x="45" y="0"/>
                  </a:moveTo>
                  <a:cubicBezTo>
                    <a:pt x="30" y="177"/>
                    <a:pt x="1" y="339"/>
                    <a:pt x="1" y="530"/>
                  </a:cubicBezTo>
                  <a:cubicBezTo>
                    <a:pt x="30" y="4724"/>
                    <a:pt x="177" y="8904"/>
                    <a:pt x="619" y="13069"/>
                  </a:cubicBezTo>
                  <a:cubicBezTo>
                    <a:pt x="913" y="15865"/>
                    <a:pt x="1473" y="18572"/>
                    <a:pt x="2414" y="21221"/>
                  </a:cubicBezTo>
                  <a:cubicBezTo>
                    <a:pt x="3371" y="23929"/>
                    <a:pt x="4534" y="26563"/>
                    <a:pt x="5711" y="29168"/>
                  </a:cubicBezTo>
                  <a:cubicBezTo>
                    <a:pt x="6947" y="31891"/>
                    <a:pt x="8154" y="34628"/>
                    <a:pt x="9110" y="37483"/>
                  </a:cubicBezTo>
                  <a:cubicBezTo>
                    <a:pt x="10391" y="41206"/>
                    <a:pt x="10935" y="44988"/>
                    <a:pt x="10597" y="48903"/>
                  </a:cubicBezTo>
                  <a:cubicBezTo>
                    <a:pt x="10361" y="51581"/>
                    <a:pt x="9920" y="54230"/>
                    <a:pt x="9302" y="56820"/>
                  </a:cubicBezTo>
                  <a:cubicBezTo>
                    <a:pt x="8551" y="59925"/>
                    <a:pt x="7727" y="63031"/>
                    <a:pt x="6977" y="66150"/>
                  </a:cubicBezTo>
                  <a:cubicBezTo>
                    <a:pt x="6211" y="69256"/>
                    <a:pt x="5608" y="72390"/>
                    <a:pt x="5417" y="75584"/>
                  </a:cubicBezTo>
                  <a:cubicBezTo>
                    <a:pt x="5255" y="78218"/>
                    <a:pt x="4990" y="80823"/>
                    <a:pt x="4578" y="83428"/>
                  </a:cubicBezTo>
                  <a:cubicBezTo>
                    <a:pt x="3960" y="87151"/>
                    <a:pt x="3268" y="90874"/>
                    <a:pt x="2620" y="94612"/>
                  </a:cubicBezTo>
                  <a:cubicBezTo>
                    <a:pt x="2488" y="95304"/>
                    <a:pt x="2385" y="96025"/>
                    <a:pt x="2267" y="96746"/>
                  </a:cubicBezTo>
                  <a:lnTo>
                    <a:pt x="2562" y="96731"/>
                  </a:lnTo>
                  <a:cubicBezTo>
                    <a:pt x="2562" y="96658"/>
                    <a:pt x="2562" y="96569"/>
                    <a:pt x="2576" y="96496"/>
                  </a:cubicBezTo>
                  <a:cubicBezTo>
                    <a:pt x="3268" y="92655"/>
                    <a:pt x="3974" y="88828"/>
                    <a:pt x="4622" y="84987"/>
                  </a:cubicBezTo>
                  <a:cubicBezTo>
                    <a:pt x="4990" y="82883"/>
                    <a:pt x="5225" y="80749"/>
                    <a:pt x="5475" y="78615"/>
                  </a:cubicBezTo>
                  <a:cubicBezTo>
                    <a:pt x="5623" y="77291"/>
                    <a:pt x="5667" y="75981"/>
                    <a:pt x="5784" y="74657"/>
                  </a:cubicBezTo>
                  <a:cubicBezTo>
                    <a:pt x="6005" y="72228"/>
                    <a:pt x="6403" y="69844"/>
                    <a:pt x="6977" y="67475"/>
                  </a:cubicBezTo>
                  <a:cubicBezTo>
                    <a:pt x="7698" y="64502"/>
                    <a:pt x="8448" y="61559"/>
                    <a:pt x="9184" y="58601"/>
                  </a:cubicBezTo>
                  <a:cubicBezTo>
                    <a:pt x="9993" y="55363"/>
                    <a:pt x="10670" y="52111"/>
                    <a:pt x="10921" y="48756"/>
                  </a:cubicBezTo>
                  <a:cubicBezTo>
                    <a:pt x="11156" y="45651"/>
                    <a:pt x="10891" y="42575"/>
                    <a:pt x="10067" y="39558"/>
                  </a:cubicBezTo>
                  <a:cubicBezTo>
                    <a:pt x="9302" y="36762"/>
                    <a:pt x="8213" y="34084"/>
                    <a:pt x="7050" y="31420"/>
                  </a:cubicBezTo>
                  <a:cubicBezTo>
                    <a:pt x="5858" y="28653"/>
                    <a:pt x="4622" y="25901"/>
                    <a:pt x="3489" y="23120"/>
                  </a:cubicBezTo>
                  <a:cubicBezTo>
                    <a:pt x="2547" y="20839"/>
                    <a:pt x="1811" y="18484"/>
                    <a:pt x="1384" y="16041"/>
                  </a:cubicBezTo>
                  <a:cubicBezTo>
                    <a:pt x="913" y="13319"/>
                    <a:pt x="663" y="10552"/>
                    <a:pt x="545" y="7771"/>
                  </a:cubicBezTo>
                  <a:cubicBezTo>
                    <a:pt x="428" y="5181"/>
                    <a:pt x="413" y="2590"/>
                    <a:pt x="3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7_1"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22"/>
          <p:cNvSpPr txBox="1">
            <a:spLocks noGrp="1"/>
          </p:cNvSpPr>
          <p:nvPr>
            <p:ph type="ctrTitle"/>
          </p:nvPr>
        </p:nvSpPr>
        <p:spPr>
          <a:xfrm flipH="1">
            <a:off x="5323775" y="1844850"/>
            <a:ext cx="3092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22"/>
          <p:cNvSpPr txBox="1">
            <a:spLocks noGrp="1"/>
          </p:cNvSpPr>
          <p:nvPr>
            <p:ph type="subTitle" idx="1"/>
          </p:nvPr>
        </p:nvSpPr>
        <p:spPr>
          <a:xfrm flipH="1">
            <a:off x="5323975" y="2371475"/>
            <a:ext cx="2820900" cy="10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 b="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p22"/>
          <p:cNvSpPr/>
          <p:nvPr/>
        </p:nvSpPr>
        <p:spPr>
          <a:xfrm rot="-5400000" flipH="1">
            <a:off x="1474375" y="3022200"/>
            <a:ext cx="644150" cy="3662825"/>
          </a:xfrm>
          <a:custGeom>
            <a:avLst/>
            <a:gdLst/>
            <a:ahLst/>
            <a:cxnLst/>
            <a:rect l="l" t="t" r="r" b="b"/>
            <a:pathLst>
              <a:path w="25766" h="146513" extrusionOk="0">
                <a:moveTo>
                  <a:pt x="25516" y="146513"/>
                </a:moveTo>
                <a:lnTo>
                  <a:pt x="0" y="0"/>
                </a:lnTo>
                <a:lnTo>
                  <a:pt x="25766" y="165"/>
                </a:lnTo>
                <a:lnTo>
                  <a:pt x="25766" y="12370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grpSp>
        <p:nvGrpSpPr>
          <p:cNvPr id="740" name="Google Shape;740;p22"/>
          <p:cNvGrpSpPr/>
          <p:nvPr/>
        </p:nvGrpSpPr>
        <p:grpSpPr>
          <a:xfrm>
            <a:off x="-1296801" y="-1479374"/>
            <a:ext cx="3155666" cy="4176305"/>
            <a:chOff x="-1296801" y="-1479374"/>
            <a:chExt cx="3155666" cy="4176305"/>
          </a:xfrm>
        </p:grpSpPr>
        <p:sp>
          <p:nvSpPr>
            <p:cNvPr id="741" name="Google Shape;741;p22"/>
            <p:cNvSpPr/>
            <p:nvPr/>
          </p:nvSpPr>
          <p:spPr>
            <a:xfrm rot="1452214">
              <a:off x="-538622" y="-1560350"/>
              <a:ext cx="417190" cy="3788069"/>
            </a:xfrm>
            <a:custGeom>
              <a:avLst/>
              <a:gdLst/>
              <a:ahLst/>
              <a:cxnLst/>
              <a:rect l="l" t="t" r="r" b="b"/>
              <a:pathLst>
                <a:path w="10655" h="96747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92"/>
                    <a:pt x="44" y="398"/>
                    <a:pt x="44" y="575"/>
                  </a:cubicBezTo>
                  <a:cubicBezTo>
                    <a:pt x="0" y="4887"/>
                    <a:pt x="118" y="9184"/>
                    <a:pt x="574" y="13466"/>
                  </a:cubicBezTo>
                  <a:cubicBezTo>
                    <a:pt x="810" y="15747"/>
                    <a:pt x="1222" y="17999"/>
                    <a:pt x="1899" y="20192"/>
                  </a:cubicBezTo>
                  <a:cubicBezTo>
                    <a:pt x="2737" y="22944"/>
                    <a:pt x="3841" y="25607"/>
                    <a:pt x="4989" y="28256"/>
                  </a:cubicBezTo>
                  <a:cubicBezTo>
                    <a:pt x="6122" y="30949"/>
                    <a:pt x="7285" y="33657"/>
                    <a:pt x="8286" y="36409"/>
                  </a:cubicBezTo>
                  <a:cubicBezTo>
                    <a:pt x="9875" y="40883"/>
                    <a:pt x="10464" y="45475"/>
                    <a:pt x="9949" y="50213"/>
                  </a:cubicBezTo>
                  <a:cubicBezTo>
                    <a:pt x="9654" y="53009"/>
                    <a:pt x="9183" y="55776"/>
                    <a:pt x="8580" y="58543"/>
                  </a:cubicBezTo>
                  <a:cubicBezTo>
                    <a:pt x="7844" y="61927"/>
                    <a:pt x="7064" y="65327"/>
                    <a:pt x="6343" y="68726"/>
                  </a:cubicBezTo>
                  <a:cubicBezTo>
                    <a:pt x="5901" y="70846"/>
                    <a:pt x="5592" y="72979"/>
                    <a:pt x="5445" y="75128"/>
                  </a:cubicBezTo>
                  <a:cubicBezTo>
                    <a:pt x="5269" y="77733"/>
                    <a:pt x="5019" y="80323"/>
                    <a:pt x="4621" y="82884"/>
                  </a:cubicBezTo>
                  <a:cubicBezTo>
                    <a:pt x="3988" y="86783"/>
                    <a:pt x="3311" y="90654"/>
                    <a:pt x="2649" y="94554"/>
                  </a:cubicBezTo>
                  <a:cubicBezTo>
                    <a:pt x="2546" y="95275"/>
                    <a:pt x="2428" y="96011"/>
                    <a:pt x="2325" y="96746"/>
                  </a:cubicBezTo>
                  <a:lnTo>
                    <a:pt x="2620" y="96746"/>
                  </a:lnTo>
                  <a:lnTo>
                    <a:pt x="2620" y="96658"/>
                  </a:lnTo>
                  <a:cubicBezTo>
                    <a:pt x="3400" y="92052"/>
                    <a:pt x="4209" y="87460"/>
                    <a:pt x="4945" y="82839"/>
                  </a:cubicBezTo>
                  <a:cubicBezTo>
                    <a:pt x="5283" y="80779"/>
                    <a:pt x="5519" y="78689"/>
                    <a:pt x="5666" y="76600"/>
                  </a:cubicBezTo>
                  <a:cubicBezTo>
                    <a:pt x="5887" y="73612"/>
                    <a:pt x="6269" y="70625"/>
                    <a:pt x="6902" y="67696"/>
                  </a:cubicBezTo>
                  <a:cubicBezTo>
                    <a:pt x="7579" y="64518"/>
                    <a:pt x="8315" y="61339"/>
                    <a:pt x="9021" y="58131"/>
                  </a:cubicBezTo>
                  <a:cubicBezTo>
                    <a:pt x="9728" y="54878"/>
                    <a:pt x="10287" y="51626"/>
                    <a:pt x="10464" y="48300"/>
                  </a:cubicBezTo>
                  <a:cubicBezTo>
                    <a:pt x="10655" y="45077"/>
                    <a:pt x="10287" y="41928"/>
                    <a:pt x="9404" y="38837"/>
                  </a:cubicBezTo>
                  <a:cubicBezTo>
                    <a:pt x="8624" y="36159"/>
                    <a:pt x="7579" y="33584"/>
                    <a:pt x="6490" y="31008"/>
                  </a:cubicBezTo>
                  <a:cubicBezTo>
                    <a:pt x="5328" y="28227"/>
                    <a:pt x="4136" y="25431"/>
                    <a:pt x="3032" y="22620"/>
                  </a:cubicBezTo>
                  <a:cubicBezTo>
                    <a:pt x="1825" y="19544"/>
                    <a:pt x="1089" y="16336"/>
                    <a:pt x="824" y="13054"/>
                  </a:cubicBezTo>
                  <a:cubicBezTo>
                    <a:pt x="736" y="11730"/>
                    <a:pt x="589" y="10405"/>
                    <a:pt x="515" y="9052"/>
                  </a:cubicBezTo>
                  <a:cubicBezTo>
                    <a:pt x="339" y="6064"/>
                    <a:pt x="309" y="3062"/>
                    <a:pt x="368" y="60"/>
                  </a:cubicBezTo>
                  <a:lnTo>
                    <a:pt x="368" y="1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2"/>
            <p:cNvSpPr/>
            <p:nvPr/>
          </p:nvSpPr>
          <p:spPr>
            <a:xfrm rot="1452214">
              <a:off x="-473451" y="-1529627"/>
              <a:ext cx="425882" cy="3789752"/>
            </a:xfrm>
            <a:custGeom>
              <a:avLst/>
              <a:gdLst/>
              <a:ahLst/>
              <a:cxnLst/>
              <a:rect l="l" t="t" r="r" b="b"/>
              <a:pathLst>
                <a:path w="10877" h="96790" extrusionOk="0">
                  <a:moveTo>
                    <a:pt x="60" y="0"/>
                  </a:moveTo>
                  <a:lnTo>
                    <a:pt x="60" y="442"/>
                  </a:lnTo>
                  <a:cubicBezTo>
                    <a:pt x="1" y="4989"/>
                    <a:pt x="133" y="9536"/>
                    <a:pt x="648" y="14054"/>
                  </a:cubicBezTo>
                  <a:cubicBezTo>
                    <a:pt x="928" y="16394"/>
                    <a:pt x="1443" y="18661"/>
                    <a:pt x="2179" y="20883"/>
                  </a:cubicBezTo>
                  <a:cubicBezTo>
                    <a:pt x="3091" y="23635"/>
                    <a:pt x="4269" y="26284"/>
                    <a:pt x="5446" y="28933"/>
                  </a:cubicBezTo>
                  <a:cubicBezTo>
                    <a:pt x="6697" y="31758"/>
                    <a:pt x="7948" y="34569"/>
                    <a:pt x="8919" y="37498"/>
                  </a:cubicBezTo>
                  <a:cubicBezTo>
                    <a:pt x="9655" y="39705"/>
                    <a:pt x="10214" y="41957"/>
                    <a:pt x="10391" y="44282"/>
                  </a:cubicBezTo>
                  <a:cubicBezTo>
                    <a:pt x="10582" y="46519"/>
                    <a:pt x="10464" y="48770"/>
                    <a:pt x="10214" y="50992"/>
                  </a:cubicBezTo>
                  <a:cubicBezTo>
                    <a:pt x="9934" y="53465"/>
                    <a:pt x="9478" y="55878"/>
                    <a:pt x="8919" y="58277"/>
                  </a:cubicBezTo>
                  <a:cubicBezTo>
                    <a:pt x="8183" y="61515"/>
                    <a:pt x="7433" y="64752"/>
                    <a:pt x="6711" y="67990"/>
                  </a:cubicBezTo>
                  <a:cubicBezTo>
                    <a:pt x="6182" y="70403"/>
                    <a:pt x="5784" y="72832"/>
                    <a:pt x="5608" y="75304"/>
                  </a:cubicBezTo>
                  <a:cubicBezTo>
                    <a:pt x="5431" y="78041"/>
                    <a:pt x="5137" y="80778"/>
                    <a:pt x="4695" y="83501"/>
                  </a:cubicBezTo>
                  <a:cubicBezTo>
                    <a:pt x="4107" y="87048"/>
                    <a:pt x="3459" y="90580"/>
                    <a:pt x="2841" y="94111"/>
                  </a:cubicBezTo>
                  <a:cubicBezTo>
                    <a:pt x="2694" y="94994"/>
                    <a:pt x="2547" y="95907"/>
                    <a:pt x="2400" y="96790"/>
                  </a:cubicBezTo>
                  <a:lnTo>
                    <a:pt x="2694" y="96790"/>
                  </a:lnTo>
                  <a:cubicBezTo>
                    <a:pt x="3459" y="92345"/>
                    <a:pt x="4283" y="87916"/>
                    <a:pt x="5019" y="83472"/>
                  </a:cubicBezTo>
                  <a:cubicBezTo>
                    <a:pt x="5358" y="81485"/>
                    <a:pt x="5564" y="79469"/>
                    <a:pt x="5784" y="77467"/>
                  </a:cubicBezTo>
                  <a:cubicBezTo>
                    <a:pt x="5902" y="76275"/>
                    <a:pt x="5961" y="75083"/>
                    <a:pt x="6093" y="73906"/>
                  </a:cubicBezTo>
                  <a:cubicBezTo>
                    <a:pt x="6358" y="71419"/>
                    <a:pt x="6829" y="68946"/>
                    <a:pt x="7374" y="66518"/>
                  </a:cubicBezTo>
                  <a:cubicBezTo>
                    <a:pt x="8154" y="63133"/>
                    <a:pt x="8963" y="59749"/>
                    <a:pt x="9699" y="56349"/>
                  </a:cubicBezTo>
                  <a:cubicBezTo>
                    <a:pt x="10361" y="53259"/>
                    <a:pt x="10803" y="50168"/>
                    <a:pt x="10862" y="47004"/>
                  </a:cubicBezTo>
                  <a:cubicBezTo>
                    <a:pt x="10876" y="45135"/>
                    <a:pt x="10744" y="43266"/>
                    <a:pt x="10361" y="41427"/>
                  </a:cubicBezTo>
                  <a:cubicBezTo>
                    <a:pt x="9831" y="38837"/>
                    <a:pt x="8963" y="36335"/>
                    <a:pt x="7933" y="33907"/>
                  </a:cubicBezTo>
                  <a:cubicBezTo>
                    <a:pt x="6770" y="31184"/>
                    <a:pt x="5564" y="28476"/>
                    <a:pt x="4386" y="25754"/>
                  </a:cubicBezTo>
                  <a:cubicBezTo>
                    <a:pt x="3415" y="23576"/>
                    <a:pt x="2576" y="21324"/>
                    <a:pt x="1914" y="18999"/>
                  </a:cubicBezTo>
                  <a:cubicBezTo>
                    <a:pt x="1163" y="16365"/>
                    <a:pt x="884" y="13613"/>
                    <a:pt x="663" y="10890"/>
                  </a:cubicBezTo>
                  <a:cubicBezTo>
                    <a:pt x="442" y="8094"/>
                    <a:pt x="369" y="5298"/>
                    <a:pt x="369" y="2487"/>
                  </a:cubicBezTo>
                  <a:lnTo>
                    <a:pt x="369" y="30"/>
                  </a:lnTo>
                  <a:cubicBezTo>
                    <a:pt x="266" y="30"/>
                    <a:pt x="163" y="30"/>
                    <a:pt x="6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2"/>
            <p:cNvSpPr/>
            <p:nvPr/>
          </p:nvSpPr>
          <p:spPr>
            <a:xfrm rot="1452214">
              <a:off x="-405357" y="-1495738"/>
              <a:ext cx="435083" cy="3789204"/>
            </a:xfrm>
            <a:custGeom>
              <a:avLst/>
              <a:gdLst/>
              <a:ahLst/>
              <a:cxnLst/>
              <a:rect l="l" t="t" r="r" b="b"/>
              <a:pathLst>
                <a:path w="11112" h="96776" extrusionOk="0">
                  <a:moveTo>
                    <a:pt x="369" y="1"/>
                  </a:moveTo>
                  <a:cubicBezTo>
                    <a:pt x="251" y="1"/>
                    <a:pt x="118" y="1"/>
                    <a:pt x="1" y="15"/>
                  </a:cubicBezTo>
                  <a:cubicBezTo>
                    <a:pt x="30" y="148"/>
                    <a:pt x="45" y="266"/>
                    <a:pt x="45" y="398"/>
                  </a:cubicBezTo>
                  <a:cubicBezTo>
                    <a:pt x="1" y="4210"/>
                    <a:pt x="74" y="8021"/>
                    <a:pt x="413" y="11803"/>
                  </a:cubicBezTo>
                  <a:cubicBezTo>
                    <a:pt x="516" y="13069"/>
                    <a:pt x="648" y="14349"/>
                    <a:pt x="825" y="15600"/>
                  </a:cubicBezTo>
                  <a:cubicBezTo>
                    <a:pt x="1148" y="17822"/>
                    <a:pt x="1811" y="19971"/>
                    <a:pt x="2576" y="22075"/>
                  </a:cubicBezTo>
                  <a:cubicBezTo>
                    <a:pt x="3577" y="24754"/>
                    <a:pt x="4783" y="27329"/>
                    <a:pt x="5961" y="29919"/>
                  </a:cubicBezTo>
                  <a:cubicBezTo>
                    <a:pt x="7168" y="32553"/>
                    <a:pt x="8360" y="35202"/>
                    <a:pt x="9257" y="37969"/>
                  </a:cubicBezTo>
                  <a:cubicBezTo>
                    <a:pt x="10273" y="41030"/>
                    <a:pt x="10788" y="44179"/>
                    <a:pt x="10670" y="47417"/>
                  </a:cubicBezTo>
                  <a:cubicBezTo>
                    <a:pt x="10567" y="50522"/>
                    <a:pt x="10111" y="53583"/>
                    <a:pt x="9449" y="56600"/>
                  </a:cubicBezTo>
                  <a:cubicBezTo>
                    <a:pt x="8727" y="59779"/>
                    <a:pt x="7948" y="62957"/>
                    <a:pt x="7212" y="66151"/>
                  </a:cubicBezTo>
                  <a:cubicBezTo>
                    <a:pt x="6461" y="69388"/>
                    <a:pt x="5872" y="72641"/>
                    <a:pt x="5652" y="75967"/>
                  </a:cubicBezTo>
                  <a:cubicBezTo>
                    <a:pt x="5490" y="78395"/>
                    <a:pt x="5210" y="80823"/>
                    <a:pt x="4813" y="83222"/>
                  </a:cubicBezTo>
                  <a:cubicBezTo>
                    <a:pt x="4151" y="87048"/>
                    <a:pt x="3430" y="90845"/>
                    <a:pt x="2753" y="94671"/>
                  </a:cubicBezTo>
                  <a:cubicBezTo>
                    <a:pt x="2620" y="95377"/>
                    <a:pt x="2532" y="96069"/>
                    <a:pt x="2414" y="96776"/>
                  </a:cubicBezTo>
                  <a:lnTo>
                    <a:pt x="2708" y="96776"/>
                  </a:lnTo>
                  <a:cubicBezTo>
                    <a:pt x="2708" y="96658"/>
                    <a:pt x="2708" y="96570"/>
                    <a:pt x="2723" y="96481"/>
                  </a:cubicBezTo>
                  <a:cubicBezTo>
                    <a:pt x="3533" y="92007"/>
                    <a:pt x="4401" y="87563"/>
                    <a:pt x="5137" y="83075"/>
                  </a:cubicBezTo>
                  <a:cubicBezTo>
                    <a:pt x="5505" y="80764"/>
                    <a:pt x="5740" y="78468"/>
                    <a:pt x="5946" y="76143"/>
                  </a:cubicBezTo>
                  <a:cubicBezTo>
                    <a:pt x="6152" y="73789"/>
                    <a:pt x="6402" y="71449"/>
                    <a:pt x="6903" y="69123"/>
                  </a:cubicBezTo>
                  <a:cubicBezTo>
                    <a:pt x="7550" y="66180"/>
                    <a:pt x="8227" y="63237"/>
                    <a:pt x="8934" y="60308"/>
                  </a:cubicBezTo>
                  <a:cubicBezTo>
                    <a:pt x="9846" y="56438"/>
                    <a:pt x="10699" y="52538"/>
                    <a:pt x="10950" y="48521"/>
                  </a:cubicBezTo>
                  <a:cubicBezTo>
                    <a:pt x="11112" y="45930"/>
                    <a:pt x="10994" y="43355"/>
                    <a:pt x="10376" y="40794"/>
                  </a:cubicBezTo>
                  <a:cubicBezTo>
                    <a:pt x="9758" y="38204"/>
                    <a:pt x="8830" y="35703"/>
                    <a:pt x="7771" y="33274"/>
                  </a:cubicBezTo>
                  <a:cubicBezTo>
                    <a:pt x="6535" y="30464"/>
                    <a:pt x="5225" y="27667"/>
                    <a:pt x="4003" y="24842"/>
                  </a:cubicBezTo>
                  <a:cubicBezTo>
                    <a:pt x="3017" y="22620"/>
                    <a:pt x="2193" y="20353"/>
                    <a:pt x="1605" y="17999"/>
                  </a:cubicBezTo>
                  <a:cubicBezTo>
                    <a:pt x="987" y="15423"/>
                    <a:pt x="781" y="12774"/>
                    <a:pt x="575" y="10155"/>
                  </a:cubicBezTo>
                  <a:cubicBezTo>
                    <a:pt x="369" y="7624"/>
                    <a:pt x="324" y="5122"/>
                    <a:pt x="339" y="2605"/>
                  </a:cubicBezTo>
                  <a:cubicBezTo>
                    <a:pt x="354" y="1737"/>
                    <a:pt x="354" y="854"/>
                    <a:pt x="36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2"/>
            <p:cNvSpPr/>
            <p:nvPr/>
          </p:nvSpPr>
          <p:spPr>
            <a:xfrm rot="1452214">
              <a:off x="518401" y="-1093263"/>
              <a:ext cx="378623" cy="3789204"/>
            </a:xfrm>
            <a:custGeom>
              <a:avLst/>
              <a:gdLst/>
              <a:ahLst/>
              <a:cxnLst/>
              <a:rect l="l" t="t" r="r" b="b"/>
              <a:pathLst>
                <a:path w="9670" h="96776" extrusionOk="0">
                  <a:moveTo>
                    <a:pt x="1252" y="1"/>
                  </a:moveTo>
                  <a:cubicBezTo>
                    <a:pt x="1355" y="766"/>
                    <a:pt x="1472" y="1516"/>
                    <a:pt x="1561" y="2296"/>
                  </a:cubicBezTo>
                  <a:cubicBezTo>
                    <a:pt x="1884" y="5107"/>
                    <a:pt x="2238" y="7918"/>
                    <a:pt x="2473" y="10758"/>
                  </a:cubicBezTo>
                  <a:cubicBezTo>
                    <a:pt x="2738" y="13760"/>
                    <a:pt x="3194" y="16733"/>
                    <a:pt x="3945" y="19662"/>
                  </a:cubicBezTo>
                  <a:cubicBezTo>
                    <a:pt x="4798" y="23032"/>
                    <a:pt x="5740" y="26358"/>
                    <a:pt x="6638" y="29698"/>
                  </a:cubicBezTo>
                  <a:cubicBezTo>
                    <a:pt x="7786" y="33937"/>
                    <a:pt x="8830" y="38160"/>
                    <a:pt x="9140" y="42546"/>
                  </a:cubicBezTo>
                  <a:cubicBezTo>
                    <a:pt x="9316" y="44974"/>
                    <a:pt x="9257" y="47387"/>
                    <a:pt x="8860" y="49771"/>
                  </a:cubicBezTo>
                  <a:cubicBezTo>
                    <a:pt x="8477" y="52185"/>
                    <a:pt x="7874" y="54540"/>
                    <a:pt x="7109" y="56850"/>
                  </a:cubicBezTo>
                  <a:cubicBezTo>
                    <a:pt x="6123" y="59867"/>
                    <a:pt x="5093" y="62854"/>
                    <a:pt x="4121" y="65856"/>
                  </a:cubicBezTo>
                  <a:cubicBezTo>
                    <a:pt x="3282" y="68358"/>
                    <a:pt x="2532" y="70889"/>
                    <a:pt x="2179" y="73524"/>
                  </a:cubicBezTo>
                  <a:cubicBezTo>
                    <a:pt x="1870" y="75834"/>
                    <a:pt x="1693" y="78174"/>
                    <a:pt x="1443" y="80499"/>
                  </a:cubicBezTo>
                  <a:cubicBezTo>
                    <a:pt x="1296" y="82015"/>
                    <a:pt x="1178" y="83546"/>
                    <a:pt x="1031" y="85076"/>
                  </a:cubicBezTo>
                  <a:cubicBezTo>
                    <a:pt x="839" y="87019"/>
                    <a:pt x="663" y="88991"/>
                    <a:pt x="486" y="90948"/>
                  </a:cubicBezTo>
                  <a:cubicBezTo>
                    <a:pt x="324" y="92890"/>
                    <a:pt x="162" y="94818"/>
                    <a:pt x="1" y="96776"/>
                  </a:cubicBezTo>
                  <a:lnTo>
                    <a:pt x="295" y="96776"/>
                  </a:lnTo>
                  <a:cubicBezTo>
                    <a:pt x="324" y="96511"/>
                    <a:pt x="369" y="96260"/>
                    <a:pt x="383" y="95996"/>
                  </a:cubicBezTo>
                  <a:cubicBezTo>
                    <a:pt x="442" y="95377"/>
                    <a:pt x="472" y="94745"/>
                    <a:pt x="530" y="94127"/>
                  </a:cubicBezTo>
                  <a:cubicBezTo>
                    <a:pt x="722" y="91993"/>
                    <a:pt x="898" y="89874"/>
                    <a:pt x="1090" y="87754"/>
                  </a:cubicBezTo>
                  <a:cubicBezTo>
                    <a:pt x="1207" y="86194"/>
                    <a:pt x="1355" y="84649"/>
                    <a:pt x="1502" y="83089"/>
                  </a:cubicBezTo>
                  <a:cubicBezTo>
                    <a:pt x="1708" y="80838"/>
                    <a:pt x="1928" y="78616"/>
                    <a:pt x="2134" y="76393"/>
                  </a:cubicBezTo>
                  <a:cubicBezTo>
                    <a:pt x="2282" y="74716"/>
                    <a:pt x="2502" y="73053"/>
                    <a:pt x="2870" y="71419"/>
                  </a:cubicBezTo>
                  <a:cubicBezTo>
                    <a:pt x="3518" y="68535"/>
                    <a:pt x="4430" y="65739"/>
                    <a:pt x="5387" y="62943"/>
                  </a:cubicBezTo>
                  <a:cubicBezTo>
                    <a:pt x="6402" y="59940"/>
                    <a:pt x="7462" y="56982"/>
                    <a:pt x="8301" y="53921"/>
                  </a:cubicBezTo>
                  <a:cubicBezTo>
                    <a:pt x="8948" y="51464"/>
                    <a:pt x="9434" y="48962"/>
                    <a:pt x="9566" y="46401"/>
                  </a:cubicBezTo>
                  <a:cubicBezTo>
                    <a:pt x="9669" y="43841"/>
                    <a:pt x="9449" y="41310"/>
                    <a:pt x="9066" y="38793"/>
                  </a:cubicBezTo>
                  <a:cubicBezTo>
                    <a:pt x="8610" y="35835"/>
                    <a:pt x="7889" y="32906"/>
                    <a:pt x="7109" y="30022"/>
                  </a:cubicBezTo>
                  <a:cubicBezTo>
                    <a:pt x="6137" y="26358"/>
                    <a:pt x="5166" y="22693"/>
                    <a:pt x="4224" y="19029"/>
                  </a:cubicBezTo>
                  <a:cubicBezTo>
                    <a:pt x="3694" y="16895"/>
                    <a:pt x="3312" y="14732"/>
                    <a:pt x="3091" y="12524"/>
                  </a:cubicBezTo>
                  <a:cubicBezTo>
                    <a:pt x="2944" y="11141"/>
                    <a:pt x="2841" y="9758"/>
                    <a:pt x="2694" y="8389"/>
                  </a:cubicBezTo>
                  <a:cubicBezTo>
                    <a:pt x="2444" y="6064"/>
                    <a:pt x="2164" y="3753"/>
                    <a:pt x="1899" y="1428"/>
                  </a:cubicBezTo>
                  <a:cubicBezTo>
                    <a:pt x="1840" y="957"/>
                    <a:pt x="1796" y="472"/>
                    <a:pt x="176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2"/>
            <p:cNvSpPr/>
            <p:nvPr/>
          </p:nvSpPr>
          <p:spPr>
            <a:xfrm rot="1452214">
              <a:off x="706285" y="-1006812"/>
              <a:ext cx="392993" cy="3789752"/>
            </a:xfrm>
            <a:custGeom>
              <a:avLst/>
              <a:gdLst/>
              <a:ahLst/>
              <a:cxnLst/>
              <a:rect l="l" t="t" r="r" b="b"/>
              <a:pathLst>
                <a:path w="10037" h="96790" extrusionOk="0">
                  <a:moveTo>
                    <a:pt x="2914" y="0"/>
                  </a:moveTo>
                  <a:lnTo>
                    <a:pt x="2914" y="0"/>
                  </a:lnTo>
                  <a:cubicBezTo>
                    <a:pt x="3061" y="942"/>
                    <a:pt x="3252" y="1884"/>
                    <a:pt x="3355" y="2811"/>
                  </a:cubicBezTo>
                  <a:cubicBezTo>
                    <a:pt x="3591" y="4871"/>
                    <a:pt x="3915" y="6932"/>
                    <a:pt x="4062" y="9021"/>
                  </a:cubicBezTo>
                  <a:cubicBezTo>
                    <a:pt x="4283" y="12259"/>
                    <a:pt x="4651" y="15452"/>
                    <a:pt x="5283" y="18631"/>
                  </a:cubicBezTo>
                  <a:cubicBezTo>
                    <a:pt x="5975" y="21942"/>
                    <a:pt x="6711" y="25224"/>
                    <a:pt x="7417" y="28521"/>
                  </a:cubicBezTo>
                  <a:cubicBezTo>
                    <a:pt x="8418" y="33039"/>
                    <a:pt x="9301" y="37571"/>
                    <a:pt x="9536" y="42207"/>
                  </a:cubicBezTo>
                  <a:cubicBezTo>
                    <a:pt x="9684" y="44826"/>
                    <a:pt x="9581" y="47431"/>
                    <a:pt x="9065" y="50006"/>
                  </a:cubicBezTo>
                  <a:cubicBezTo>
                    <a:pt x="8580" y="52449"/>
                    <a:pt x="7859" y="54833"/>
                    <a:pt x="7020" y="57188"/>
                  </a:cubicBezTo>
                  <a:cubicBezTo>
                    <a:pt x="5990" y="60087"/>
                    <a:pt x="4901" y="62972"/>
                    <a:pt x="3856" y="65856"/>
                  </a:cubicBezTo>
                  <a:cubicBezTo>
                    <a:pt x="2929" y="68387"/>
                    <a:pt x="2149" y="70933"/>
                    <a:pt x="1722" y="73582"/>
                  </a:cubicBezTo>
                  <a:cubicBezTo>
                    <a:pt x="1472" y="75157"/>
                    <a:pt x="1295" y="76731"/>
                    <a:pt x="1163" y="78291"/>
                  </a:cubicBezTo>
                  <a:cubicBezTo>
                    <a:pt x="883" y="81455"/>
                    <a:pt x="633" y="84605"/>
                    <a:pt x="427" y="87754"/>
                  </a:cubicBezTo>
                  <a:cubicBezTo>
                    <a:pt x="250" y="90771"/>
                    <a:pt x="133" y="93773"/>
                    <a:pt x="0" y="96790"/>
                  </a:cubicBezTo>
                  <a:lnTo>
                    <a:pt x="309" y="96790"/>
                  </a:lnTo>
                  <a:cubicBezTo>
                    <a:pt x="412" y="94582"/>
                    <a:pt x="486" y="92345"/>
                    <a:pt x="603" y="90123"/>
                  </a:cubicBezTo>
                  <a:cubicBezTo>
                    <a:pt x="692" y="88269"/>
                    <a:pt x="780" y="86385"/>
                    <a:pt x="927" y="84531"/>
                  </a:cubicBezTo>
                  <a:cubicBezTo>
                    <a:pt x="1119" y="82059"/>
                    <a:pt x="1354" y="79586"/>
                    <a:pt x="1560" y="77114"/>
                  </a:cubicBezTo>
                  <a:cubicBezTo>
                    <a:pt x="1737" y="74789"/>
                    <a:pt x="2149" y="72478"/>
                    <a:pt x="2767" y="70227"/>
                  </a:cubicBezTo>
                  <a:cubicBezTo>
                    <a:pt x="3561" y="67328"/>
                    <a:pt x="4621" y="64517"/>
                    <a:pt x="5681" y="61721"/>
                  </a:cubicBezTo>
                  <a:cubicBezTo>
                    <a:pt x="6755" y="58851"/>
                    <a:pt x="7859" y="55996"/>
                    <a:pt x="8668" y="53038"/>
                  </a:cubicBezTo>
                  <a:cubicBezTo>
                    <a:pt x="9286" y="50816"/>
                    <a:pt x="9742" y="48594"/>
                    <a:pt x="9875" y="46283"/>
                  </a:cubicBezTo>
                  <a:cubicBezTo>
                    <a:pt x="10037" y="43384"/>
                    <a:pt x="9845" y="40500"/>
                    <a:pt x="9463" y="37601"/>
                  </a:cubicBezTo>
                  <a:cubicBezTo>
                    <a:pt x="9080" y="34701"/>
                    <a:pt x="8506" y="31832"/>
                    <a:pt x="7888" y="28962"/>
                  </a:cubicBezTo>
                  <a:cubicBezTo>
                    <a:pt x="7020" y="24974"/>
                    <a:pt x="6049" y="20971"/>
                    <a:pt x="5357" y="16954"/>
                  </a:cubicBezTo>
                  <a:cubicBezTo>
                    <a:pt x="4960" y="14614"/>
                    <a:pt x="4651" y="12274"/>
                    <a:pt x="4518" y="9904"/>
                  </a:cubicBezTo>
                  <a:cubicBezTo>
                    <a:pt x="4386" y="7638"/>
                    <a:pt x="4150" y="5401"/>
                    <a:pt x="3782" y="3164"/>
                  </a:cubicBezTo>
                  <a:cubicBezTo>
                    <a:pt x="3591" y="2119"/>
                    <a:pt x="3429" y="1075"/>
                    <a:pt x="3267" y="30"/>
                  </a:cubicBezTo>
                  <a:cubicBezTo>
                    <a:pt x="3135" y="30"/>
                    <a:pt x="3002" y="30"/>
                    <a:pt x="29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2"/>
            <p:cNvSpPr/>
            <p:nvPr/>
          </p:nvSpPr>
          <p:spPr>
            <a:xfrm rot="1452214">
              <a:off x="581094" y="-1063765"/>
              <a:ext cx="384379" cy="3789792"/>
            </a:xfrm>
            <a:custGeom>
              <a:avLst/>
              <a:gdLst/>
              <a:ahLst/>
              <a:cxnLst/>
              <a:rect l="l" t="t" r="r" b="b"/>
              <a:pathLst>
                <a:path w="9817" h="96791" extrusionOk="0">
                  <a:moveTo>
                    <a:pt x="2223" y="1"/>
                  </a:moveTo>
                  <a:cubicBezTo>
                    <a:pt x="2090" y="1"/>
                    <a:pt x="1973" y="1"/>
                    <a:pt x="1855" y="30"/>
                  </a:cubicBezTo>
                  <a:cubicBezTo>
                    <a:pt x="2002" y="1134"/>
                    <a:pt x="2164" y="2238"/>
                    <a:pt x="2296" y="3341"/>
                  </a:cubicBezTo>
                  <a:cubicBezTo>
                    <a:pt x="2517" y="5196"/>
                    <a:pt x="2723" y="7079"/>
                    <a:pt x="2929" y="8948"/>
                  </a:cubicBezTo>
                  <a:cubicBezTo>
                    <a:pt x="3047" y="10140"/>
                    <a:pt x="3106" y="11362"/>
                    <a:pt x="3238" y="12554"/>
                  </a:cubicBezTo>
                  <a:cubicBezTo>
                    <a:pt x="3533" y="15173"/>
                    <a:pt x="3989" y="17719"/>
                    <a:pt x="4622" y="20265"/>
                  </a:cubicBezTo>
                  <a:cubicBezTo>
                    <a:pt x="5431" y="23576"/>
                    <a:pt x="6285" y="26887"/>
                    <a:pt x="7123" y="30199"/>
                  </a:cubicBezTo>
                  <a:cubicBezTo>
                    <a:pt x="8080" y="34054"/>
                    <a:pt x="8904" y="37954"/>
                    <a:pt x="9228" y="41928"/>
                  </a:cubicBezTo>
                  <a:cubicBezTo>
                    <a:pt x="9522" y="45371"/>
                    <a:pt x="9272" y="48756"/>
                    <a:pt x="8477" y="52111"/>
                  </a:cubicBezTo>
                  <a:cubicBezTo>
                    <a:pt x="7786" y="54996"/>
                    <a:pt x="6844" y="57792"/>
                    <a:pt x="5843" y="60588"/>
                  </a:cubicBezTo>
                  <a:cubicBezTo>
                    <a:pt x="4842" y="63487"/>
                    <a:pt x="3768" y="66386"/>
                    <a:pt x="2959" y="69344"/>
                  </a:cubicBezTo>
                  <a:cubicBezTo>
                    <a:pt x="2414" y="71346"/>
                    <a:pt x="1973" y="73377"/>
                    <a:pt x="1767" y="75452"/>
                  </a:cubicBezTo>
                  <a:cubicBezTo>
                    <a:pt x="1575" y="77306"/>
                    <a:pt x="1413" y="79160"/>
                    <a:pt x="1251" y="81029"/>
                  </a:cubicBezTo>
                  <a:cubicBezTo>
                    <a:pt x="987" y="83855"/>
                    <a:pt x="736" y="86665"/>
                    <a:pt x="516" y="89506"/>
                  </a:cubicBezTo>
                  <a:cubicBezTo>
                    <a:pt x="310" y="91934"/>
                    <a:pt x="162" y="94362"/>
                    <a:pt x="1" y="96790"/>
                  </a:cubicBezTo>
                  <a:lnTo>
                    <a:pt x="295" y="96790"/>
                  </a:lnTo>
                  <a:cubicBezTo>
                    <a:pt x="368" y="95657"/>
                    <a:pt x="442" y="94524"/>
                    <a:pt x="516" y="93405"/>
                  </a:cubicBezTo>
                  <a:cubicBezTo>
                    <a:pt x="648" y="91375"/>
                    <a:pt x="795" y="89358"/>
                    <a:pt x="957" y="87342"/>
                  </a:cubicBezTo>
                  <a:cubicBezTo>
                    <a:pt x="1090" y="85650"/>
                    <a:pt x="1237" y="83972"/>
                    <a:pt x="1384" y="82280"/>
                  </a:cubicBezTo>
                  <a:cubicBezTo>
                    <a:pt x="1546" y="80352"/>
                    <a:pt x="1752" y="78439"/>
                    <a:pt x="1914" y="76496"/>
                  </a:cubicBezTo>
                  <a:cubicBezTo>
                    <a:pt x="2061" y="75025"/>
                    <a:pt x="2237" y="73553"/>
                    <a:pt x="2561" y="72111"/>
                  </a:cubicBezTo>
                  <a:cubicBezTo>
                    <a:pt x="3150" y="69403"/>
                    <a:pt x="3989" y="66754"/>
                    <a:pt x="4886" y="64135"/>
                  </a:cubicBezTo>
                  <a:cubicBezTo>
                    <a:pt x="5887" y="61236"/>
                    <a:pt x="6917" y="58322"/>
                    <a:pt x="7874" y="55408"/>
                  </a:cubicBezTo>
                  <a:cubicBezTo>
                    <a:pt x="8698" y="52906"/>
                    <a:pt x="9272" y="50345"/>
                    <a:pt x="9552" y="47711"/>
                  </a:cubicBezTo>
                  <a:cubicBezTo>
                    <a:pt x="9816" y="45033"/>
                    <a:pt x="9669" y="42340"/>
                    <a:pt x="9346" y="39661"/>
                  </a:cubicBezTo>
                  <a:cubicBezTo>
                    <a:pt x="8978" y="36718"/>
                    <a:pt x="8389" y="33848"/>
                    <a:pt x="7668" y="30979"/>
                  </a:cubicBezTo>
                  <a:cubicBezTo>
                    <a:pt x="6844" y="27623"/>
                    <a:pt x="5975" y="24297"/>
                    <a:pt x="5166" y="20942"/>
                  </a:cubicBezTo>
                  <a:cubicBezTo>
                    <a:pt x="4268" y="17292"/>
                    <a:pt x="3665" y="13584"/>
                    <a:pt x="3385" y="9831"/>
                  </a:cubicBezTo>
                  <a:cubicBezTo>
                    <a:pt x="3238" y="7756"/>
                    <a:pt x="2959" y="5696"/>
                    <a:pt x="2723" y="3636"/>
                  </a:cubicBezTo>
                  <a:cubicBezTo>
                    <a:pt x="2576" y="2429"/>
                    <a:pt x="2385" y="1207"/>
                    <a:pt x="222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2"/>
            <p:cNvSpPr/>
            <p:nvPr/>
          </p:nvSpPr>
          <p:spPr>
            <a:xfrm rot="1452214">
              <a:off x="456858" y="-1122640"/>
              <a:ext cx="371105" cy="3788617"/>
            </a:xfrm>
            <a:custGeom>
              <a:avLst/>
              <a:gdLst/>
              <a:ahLst/>
              <a:cxnLst/>
              <a:rect l="l" t="t" r="r" b="b"/>
              <a:pathLst>
                <a:path w="9478" h="96761" extrusionOk="0">
                  <a:moveTo>
                    <a:pt x="1177" y="1"/>
                  </a:moveTo>
                  <a:cubicBezTo>
                    <a:pt x="1030" y="1"/>
                    <a:pt x="898" y="1"/>
                    <a:pt x="765" y="15"/>
                  </a:cubicBezTo>
                  <a:cubicBezTo>
                    <a:pt x="883" y="1060"/>
                    <a:pt x="1001" y="2090"/>
                    <a:pt x="1104" y="3135"/>
                  </a:cubicBezTo>
                  <a:cubicBezTo>
                    <a:pt x="1295" y="4813"/>
                    <a:pt x="1472" y="6476"/>
                    <a:pt x="1648" y="8139"/>
                  </a:cubicBezTo>
                  <a:cubicBezTo>
                    <a:pt x="1795" y="9596"/>
                    <a:pt x="1898" y="11067"/>
                    <a:pt x="2060" y="12524"/>
                  </a:cubicBezTo>
                  <a:cubicBezTo>
                    <a:pt x="2355" y="15129"/>
                    <a:pt x="2855" y="17704"/>
                    <a:pt x="3561" y="20250"/>
                  </a:cubicBezTo>
                  <a:cubicBezTo>
                    <a:pt x="4489" y="23591"/>
                    <a:pt x="5489" y="26932"/>
                    <a:pt x="6446" y="30272"/>
                  </a:cubicBezTo>
                  <a:cubicBezTo>
                    <a:pt x="7653" y="34466"/>
                    <a:pt x="8756" y="38705"/>
                    <a:pt x="9051" y="43076"/>
                  </a:cubicBezTo>
                  <a:cubicBezTo>
                    <a:pt x="9183" y="45121"/>
                    <a:pt x="9154" y="47167"/>
                    <a:pt x="8874" y="49198"/>
                  </a:cubicBezTo>
                  <a:cubicBezTo>
                    <a:pt x="8536" y="51582"/>
                    <a:pt x="8006" y="53907"/>
                    <a:pt x="7285" y="56217"/>
                  </a:cubicBezTo>
                  <a:cubicBezTo>
                    <a:pt x="6461" y="58910"/>
                    <a:pt x="5578" y="61589"/>
                    <a:pt x="4709" y="64267"/>
                  </a:cubicBezTo>
                  <a:cubicBezTo>
                    <a:pt x="3870" y="66887"/>
                    <a:pt x="3091" y="69506"/>
                    <a:pt x="2575" y="72199"/>
                  </a:cubicBezTo>
                  <a:cubicBezTo>
                    <a:pt x="2311" y="73671"/>
                    <a:pt x="2134" y="75157"/>
                    <a:pt x="2016" y="76644"/>
                  </a:cubicBezTo>
                  <a:cubicBezTo>
                    <a:pt x="1840" y="78586"/>
                    <a:pt x="1648" y="80499"/>
                    <a:pt x="1457" y="82427"/>
                  </a:cubicBezTo>
                  <a:cubicBezTo>
                    <a:pt x="1295" y="84119"/>
                    <a:pt x="1104" y="85797"/>
                    <a:pt x="942" y="87490"/>
                  </a:cubicBezTo>
                  <a:cubicBezTo>
                    <a:pt x="721" y="89623"/>
                    <a:pt x="515" y="91772"/>
                    <a:pt x="294" y="93921"/>
                  </a:cubicBezTo>
                  <a:cubicBezTo>
                    <a:pt x="206" y="94862"/>
                    <a:pt x="103" y="95819"/>
                    <a:pt x="0" y="96761"/>
                  </a:cubicBezTo>
                  <a:lnTo>
                    <a:pt x="294" y="96761"/>
                  </a:lnTo>
                  <a:cubicBezTo>
                    <a:pt x="353" y="96408"/>
                    <a:pt x="397" y="96054"/>
                    <a:pt x="427" y="95701"/>
                  </a:cubicBezTo>
                  <a:cubicBezTo>
                    <a:pt x="648" y="93523"/>
                    <a:pt x="854" y="91345"/>
                    <a:pt x="1074" y="89152"/>
                  </a:cubicBezTo>
                  <a:cubicBezTo>
                    <a:pt x="1266" y="87048"/>
                    <a:pt x="1486" y="84944"/>
                    <a:pt x="1692" y="82854"/>
                  </a:cubicBezTo>
                  <a:cubicBezTo>
                    <a:pt x="1898" y="80661"/>
                    <a:pt x="2134" y="78468"/>
                    <a:pt x="2325" y="76261"/>
                  </a:cubicBezTo>
                  <a:cubicBezTo>
                    <a:pt x="2472" y="74392"/>
                    <a:pt x="2737" y="72552"/>
                    <a:pt x="3164" y="70728"/>
                  </a:cubicBezTo>
                  <a:cubicBezTo>
                    <a:pt x="3797" y="67931"/>
                    <a:pt x="4680" y="65224"/>
                    <a:pt x="5578" y="62516"/>
                  </a:cubicBezTo>
                  <a:cubicBezTo>
                    <a:pt x="6578" y="59499"/>
                    <a:pt x="7623" y="56512"/>
                    <a:pt x="8374" y="53421"/>
                  </a:cubicBezTo>
                  <a:cubicBezTo>
                    <a:pt x="9036" y="50787"/>
                    <a:pt x="9477" y="48123"/>
                    <a:pt x="9477" y="45401"/>
                  </a:cubicBezTo>
                  <a:cubicBezTo>
                    <a:pt x="9477" y="42972"/>
                    <a:pt x="9198" y="40574"/>
                    <a:pt x="8756" y="38190"/>
                  </a:cubicBezTo>
                  <a:cubicBezTo>
                    <a:pt x="8241" y="35394"/>
                    <a:pt x="7505" y="32642"/>
                    <a:pt x="6740" y="29919"/>
                  </a:cubicBezTo>
                  <a:cubicBezTo>
                    <a:pt x="5725" y="26387"/>
                    <a:pt x="4709" y="22885"/>
                    <a:pt x="3753" y="19323"/>
                  </a:cubicBezTo>
                  <a:cubicBezTo>
                    <a:pt x="3149" y="17086"/>
                    <a:pt x="2752" y="14805"/>
                    <a:pt x="2502" y="12480"/>
                  </a:cubicBezTo>
                  <a:cubicBezTo>
                    <a:pt x="2369" y="11126"/>
                    <a:pt x="2266" y="9758"/>
                    <a:pt x="2119" y="8404"/>
                  </a:cubicBezTo>
                  <a:cubicBezTo>
                    <a:pt x="1810" y="5608"/>
                    <a:pt x="1486" y="2797"/>
                    <a:pt x="11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2"/>
            <p:cNvSpPr/>
            <p:nvPr/>
          </p:nvSpPr>
          <p:spPr>
            <a:xfrm rot="1452214">
              <a:off x="643523" y="-1035189"/>
              <a:ext cx="386689" cy="3789792"/>
            </a:xfrm>
            <a:custGeom>
              <a:avLst/>
              <a:gdLst/>
              <a:ahLst/>
              <a:cxnLst/>
              <a:rect l="l" t="t" r="r" b="b"/>
              <a:pathLst>
                <a:path w="9876" h="96791" extrusionOk="0">
                  <a:moveTo>
                    <a:pt x="2797" y="1"/>
                  </a:moveTo>
                  <a:cubicBezTo>
                    <a:pt x="2620" y="1"/>
                    <a:pt x="2458" y="1"/>
                    <a:pt x="2311" y="45"/>
                  </a:cubicBezTo>
                  <a:cubicBezTo>
                    <a:pt x="2385" y="501"/>
                    <a:pt x="2473" y="972"/>
                    <a:pt x="2547" y="1428"/>
                  </a:cubicBezTo>
                  <a:cubicBezTo>
                    <a:pt x="2988" y="4210"/>
                    <a:pt x="3386" y="6976"/>
                    <a:pt x="3548" y="9772"/>
                  </a:cubicBezTo>
                  <a:cubicBezTo>
                    <a:pt x="3754" y="13128"/>
                    <a:pt x="4239" y="16439"/>
                    <a:pt x="4975" y="19706"/>
                  </a:cubicBezTo>
                  <a:cubicBezTo>
                    <a:pt x="5755" y="23150"/>
                    <a:pt x="6594" y="26578"/>
                    <a:pt x="7389" y="30007"/>
                  </a:cubicBezTo>
                  <a:cubicBezTo>
                    <a:pt x="8404" y="34319"/>
                    <a:pt x="9243" y="38646"/>
                    <a:pt x="9434" y="43076"/>
                  </a:cubicBezTo>
                  <a:cubicBezTo>
                    <a:pt x="9522" y="45018"/>
                    <a:pt x="9449" y="46975"/>
                    <a:pt x="9154" y="48903"/>
                  </a:cubicBezTo>
                  <a:cubicBezTo>
                    <a:pt x="8787" y="51331"/>
                    <a:pt x="8183" y="53701"/>
                    <a:pt x="7389" y="56026"/>
                  </a:cubicBezTo>
                  <a:cubicBezTo>
                    <a:pt x="6358" y="59028"/>
                    <a:pt x="5269" y="62001"/>
                    <a:pt x="4224" y="65003"/>
                  </a:cubicBezTo>
                  <a:cubicBezTo>
                    <a:pt x="3386" y="67387"/>
                    <a:pt x="2620" y="69815"/>
                    <a:pt x="2091" y="72317"/>
                  </a:cubicBezTo>
                  <a:cubicBezTo>
                    <a:pt x="1693" y="74201"/>
                    <a:pt x="1502" y="76114"/>
                    <a:pt x="1340" y="78027"/>
                  </a:cubicBezTo>
                  <a:cubicBezTo>
                    <a:pt x="1046" y="81338"/>
                    <a:pt x="751" y="84649"/>
                    <a:pt x="516" y="87960"/>
                  </a:cubicBezTo>
                  <a:cubicBezTo>
                    <a:pt x="310" y="90904"/>
                    <a:pt x="163" y="93847"/>
                    <a:pt x="1" y="96790"/>
                  </a:cubicBezTo>
                  <a:lnTo>
                    <a:pt x="295" y="96790"/>
                  </a:lnTo>
                  <a:cubicBezTo>
                    <a:pt x="413" y="94495"/>
                    <a:pt x="531" y="92184"/>
                    <a:pt x="678" y="89888"/>
                  </a:cubicBezTo>
                  <a:cubicBezTo>
                    <a:pt x="810" y="87872"/>
                    <a:pt x="928" y="85856"/>
                    <a:pt x="1105" y="83855"/>
                  </a:cubicBezTo>
                  <a:cubicBezTo>
                    <a:pt x="1281" y="81515"/>
                    <a:pt x="1517" y="79160"/>
                    <a:pt x="1723" y="76835"/>
                  </a:cubicBezTo>
                  <a:cubicBezTo>
                    <a:pt x="1914" y="74613"/>
                    <a:pt x="2297" y="72420"/>
                    <a:pt x="2871" y="70257"/>
                  </a:cubicBezTo>
                  <a:cubicBezTo>
                    <a:pt x="3621" y="67402"/>
                    <a:pt x="4651" y="64606"/>
                    <a:pt x="5667" y="61824"/>
                  </a:cubicBezTo>
                  <a:cubicBezTo>
                    <a:pt x="6682" y="58969"/>
                    <a:pt x="7756" y="56129"/>
                    <a:pt x="8551" y="53215"/>
                  </a:cubicBezTo>
                  <a:cubicBezTo>
                    <a:pt x="9154" y="50949"/>
                    <a:pt x="9611" y="48653"/>
                    <a:pt x="9743" y="46313"/>
                  </a:cubicBezTo>
                  <a:cubicBezTo>
                    <a:pt x="9876" y="43885"/>
                    <a:pt x="9743" y="41471"/>
                    <a:pt x="9449" y="39058"/>
                  </a:cubicBezTo>
                  <a:cubicBezTo>
                    <a:pt x="9096" y="36159"/>
                    <a:pt x="8536" y="33304"/>
                    <a:pt x="7889" y="30464"/>
                  </a:cubicBezTo>
                  <a:cubicBezTo>
                    <a:pt x="7035" y="26829"/>
                    <a:pt x="6167" y="23208"/>
                    <a:pt x="5372" y="19588"/>
                  </a:cubicBezTo>
                  <a:cubicBezTo>
                    <a:pt x="4651" y="16424"/>
                    <a:pt x="4166" y="13245"/>
                    <a:pt x="3960" y="10023"/>
                  </a:cubicBezTo>
                  <a:cubicBezTo>
                    <a:pt x="3798" y="7241"/>
                    <a:pt x="3430" y="4504"/>
                    <a:pt x="3003" y="1767"/>
                  </a:cubicBezTo>
                  <a:cubicBezTo>
                    <a:pt x="2915" y="1178"/>
                    <a:pt x="2856" y="589"/>
                    <a:pt x="279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2"/>
            <p:cNvSpPr/>
            <p:nvPr/>
          </p:nvSpPr>
          <p:spPr>
            <a:xfrm rot="1452214">
              <a:off x="395596" y="-1150228"/>
              <a:ext cx="371105" cy="3787481"/>
            </a:xfrm>
            <a:custGeom>
              <a:avLst/>
              <a:gdLst/>
              <a:ahLst/>
              <a:cxnLst/>
              <a:rect l="l" t="t" r="r" b="b"/>
              <a:pathLst>
                <a:path w="9478" h="96732" extrusionOk="0">
                  <a:moveTo>
                    <a:pt x="280" y="1"/>
                  </a:moveTo>
                  <a:cubicBezTo>
                    <a:pt x="398" y="1561"/>
                    <a:pt x="545" y="3135"/>
                    <a:pt x="692" y="4710"/>
                  </a:cubicBezTo>
                  <a:cubicBezTo>
                    <a:pt x="883" y="6564"/>
                    <a:pt x="1060" y="8404"/>
                    <a:pt x="1251" y="10243"/>
                  </a:cubicBezTo>
                  <a:cubicBezTo>
                    <a:pt x="1398" y="11553"/>
                    <a:pt x="1501" y="12848"/>
                    <a:pt x="1693" y="14143"/>
                  </a:cubicBezTo>
                  <a:cubicBezTo>
                    <a:pt x="2061" y="16733"/>
                    <a:pt x="2679" y="19294"/>
                    <a:pt x="3444" y="21810"/>
                  </a:cubicBezTo>
                  <a:cubicBezTo>
                    <a:pt x="4415" y="25019"/>
                    <a:pt x="5445" y="28212"/>
                    <a:pt x="6417" y="31420"/>
                  </a:cubicBezTo>
                  <a:cubicBezTo>
                    <a:pt x="7520" y="34981"/>
                    <a:pt x="8462" y="38602"/>
                    <a:pt x="8845" y="42340"/>
                  </a:cubicBezTo>
                  <a:cubicBezTo>
                    <a:pt x="9154" y="45327"/>
                    <a:pt x="9007" y="48300"/>
                    <a:pt x="8462" y="51243"/>
                  </a:cubicBezTo>
                  <a:cubicBezTo>
                    <a:pt x="7977" y="53804"/>
                    <a:pt x="7285" y="56291"/>
                    <a:pt x="6505" y="58763"/>
                  </a:cubicBezTo>
                  <a:cubicBezTo>
                    <a:pt x="5622" y="61677"/>
                    <a:pt x="4695" y="64561"/>
                    <a:pt x="3827" y="67490"/>
                  </a:cubicBezTo>
                  <a:cubicBezTo>
                    <a:pt x="3164" y="69712"/>
                    <a:pt x="2649" y="71993"/>
                    <a:pt x="2384" y="74333"/>
                  </a:cubicBezTo>
                  <a:cubicBezTo>
                    <a:pt x="2281" y="75393"/>
                    <a:pt x="2208" y="76482"/>
                    <a:pt x="2090" y="77556"/>
                  </a:cubicBezTo>
                  <a:cubicBezTo>
                    <a:pt x="1913" y="79366"/>
                    <a:pt x="1751" y="81206"/>
                    <a:pt x="1545" y="83030"/>
                  </a:cubicBezTo>
                  <a:cubicBezTo>
                    <a:pt x="1339" y="84914"/>
                    <a:pt x="1119" y="86783"/>
                    <a:pt x="913" y="88667"/>
                  </a:cubicBezTo>
                  <a:cubicBezTo>
                    <a:pt x="721" y="90536"/>
                    <a:pt x="515" y="92419"/>
                    <a:pt x="295" y="94288"/>
                  </a:cubicBezTo>
                  <a:cubicBezTo>
                    <a:pt x="206" y="95098"/>
                    <a:pt x="89" y="95922"/>
                    <a:pt x="0" y="96731"/>
                  </a:cubicBezTo>
                  <a:lnTo>
                    <a:pt x="383" y="96731"/>
                  </a:lnTo>
                  <a:cubicBezTo>
                    <a:pt x="383" y="96496"/>
                    <a:pt x="383" y="96260"/>
                    <a:pt x="398" y="96025"/>
                  </a:cubicBezTo>
                  <a:cubicBezTo>
                    <a:pt x="795" y="92478"/>
                    <a:pt x="1192" y="88961"/>
                    <a:pt x="1560" y="85400"/>
                  </a:cubicBezTo>
                  <a:cubicBezTo>
                    <a:pt x="1869" y="82339"/>
                    <a:pt x="2222" y="79263"/>
                    <a:pt x="2487" y="76173"/>
                  </a:cubicBezTo>
                  <a:cubicBezTo>
                    <a:pt x="2679" y="73686"/>
                    <a:pt x="3076" y="71243"/>
                    <a:pt x="3753" y="68844"/>
                  </a:cubicBezTo>
                  <a:cubicBezTo>
                    <a:pt x="4518" y="66107"/>
                    <a:pt x="5386" y="63369"/>
                    <a:pt x="6240" y="60632"/>
                  </a:cubicBezTo>
                  <a:cubicBezTo>
                    <a:pt x="7226" y="57424"/>
                    <a:pt x="8227" y="54245"/>
                    <a:pt x="8830" y="50934"/>
                  </a:cubicBezTo>
                  <a:cubicBezTo>
                    <a:pt x="9419" y="47711"/>
                    <a:pt x="9478" y="44488"/>
                    <a:pt x="9051" y="41251"/>
                  </a:cubicBezTo>
                  <a:cubicBezTo>
                    <a:pt x="8712" y="38719"/>
                    <a:pt x="8183" y="36232"/>
                    <a:pt x="7461" y="33789"/>
                  </a:cubicBezTo>
                  <a:cubicBezTo>
                    <a:pt x="6505" y="30508"/>
                    <a:pt x="5475" y="27255"/>
                    <a:pt x="4489" y="23988"/>
                  </a:cubicBezTo>
                  <a:cubicBezTo>
                    <a:pt x="3665" y="21266"/>
                    <a:pt x="2899" y="18514"/>
                    <a:pt x="2370" y="15703"/>
                  </a:cubicBezTo>
                  <a:cubicBezTo>
                    <a:pt x="1869" y="13128"/>
                    <a:pt x="1722" y="10493"/>
                    <a:pt x="1457" y="7889"/>
                  </a:cubicBezTo>
                  <a:cubicBezTo>
                    <a:pt x="1251" y="6079"/>
                    <a:pt x="1089" y="4298"/>
                    <a:pt x="898" y="2502"/>
                  </a:cubicBezTo>
                  <a:cubicBezTo>
                    <a:pt x="824" y="1664"/>
                    <a:pt x="751" y="825"/>
                    <a:pt x="6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2"/>
            <p:cNvSpPr/>
            <p:nvPr/>
          </p:nvSpPr>
          <p:spPr>
            <a:xfrm rot="1452214">
              <a:off x="243784" y="-1215232"/>
              <a:ext cx="387824" cy="3789792"/>
            </a:xfrm>
            <a:custGeom>
              <a:avLst/>
              <a:gdLst/>
              <a:ahLst/>
              <a:cxnLst/>
              <a:rect l="l" t="t" r="r" b="b"/>
              <a:pathLst>
                <a:path w="9905" h="96791" extrusionOk="0">
                  <a:moveTo>
                    <a:pt x="1" y="1"/>
                  </a:moveTo>
                  <a:cubicBezTo>
                    <a:pt x="59" y="766"/>
                    <a:pt x="104" y="1517"/>
                    <a:pt x="148" y="2267"/>
                  </a:cubicBezTo>
                  <a:cubicBezTo>
                    <a:pt x="339" y="4534"/>
                    <a:pt x="501" y="6770"/>
                    <a:pt x="707" y="9022"/>
                  </a:cubicBezTo>
                  <a:cubicBezTo>
                    <a:pt x="854" y="10641"/>
                    <a:pt x="1016" y="12260"/>
                    <a:pt x="1222" y="13879"/>
                  </a:cubicBezTo>
                  <a:cubicBezTo>
                    <a:pt x="1546" y="16454"/>
                    <a:pt x="2164" y="18970"/>
                    <a:pt x="2988" y="21443"/>
                  </a:cubicBezTo>
                  <a:cubicBezTo>
                    <a:pt x="4018" y="24518"/>
                    <a:pt x="5107" y="27565"/>
                    <a:pt x="6167" y="30611"/>
                  </a:cubicBezTo>
                  <a:cubicBezTo>
                    <a:pt x="7315" y="33834"/>
                    <a:pt x="8360" y="37086"/>
                    <a:pt x="8992" y="40456"/>
                  </a:cubicBezTo>
                  <a:cubicBezTo>
                    <a:pt x="9655" y="43973"/>
                    <a:pt x="9669" y="47505"/>
                    <a:pt x="9081" y="51037"/>
                  </a:cubicBezTo>
                  <a:cubicBezTo>
                    <a:pt x="8654" y="53686"/>
                    <a:pt x="7977" y="56262"/>
                    <a:pt x="7241" y="58837"/>
                  </a:cubicBezTo>
                  <a:cubicBezTo>
                    <a:pt x="6417" y="61721"/>
                    <a:pt x="5549" y="64606"/>
                    <a:pt x="4739" y="67520"/>
                  </a:cubicBezTo>
                  <a:cubicBezTo>
                    <a:pt x="4077" y="69889"/>
                    <a:pt x="3591" y="72288"/>
                    <a:pt x="3356" y="74731"/>
                  </a:cubicBezTo>
                  <a:cubicBezTo>
                    <a:pt x="3150" y="76938"/>
                    <a:pt x="2988" y="79160"/>
                    <a:pt x="2753" y="81368"/>
                  </a:cubicBezTo>
                  <a:cubicBezTo>
                    <a:pt x="2532" y="83575"/>
                    <a:pt x="2238" y="85783"/>
                    <a:pt x="1943" y="87990"/>
                  </a:cubicBezTo>
                  <a:cubicBezTo>
                    <a:pt x="1678" y="90036"/>
                    <a:pt x="1384" y="92067"/>
                    <a:pt x="1119" y="94083"/>
                  </a:cubicBezTo>
                  <a:cubicBezTo>
                    <a:pt x="987" y="94980"/>
                    <a:pt x="854" y="95863"/>
                    <a:pt x="722" y="96776"/>
                  </a:cubicBezTo>
                  <a:cubicBezTo>
                    <a:pt x="839" y="96776"/>
                    <a:pt x="928" y="96776"/>
                    <a:pt x="957" y="96791"/>
                  </a:cubicBezTo>
                  <a:cubicBezTo>
                    <a:pt x="987" y="96717"/>
                    <a:pt x="1016" y="96643"/>
                    <a:pt x="1031" y="96570"/>
                  </a:cubicBezTo>
                  <a:cubicBezTo>
                    <a:pt x="1237" y="95098"/>
                    <a:pt x="1443" y="93627"/>
                    <a:pt x="1619" y="92155"/>
                  </a:cubicBezTo>
                  <a:cubicBezTo>
                    <a:pt x="1987" y="89344"/>
                    <a:pt x="2399" y="86504"/>
                    <a:pt x="2723" y="83678"/>
                  </a:cubicBezTo>
                  <a:cubicBezTo>
                    <a:pt x="3003" y="81324"/>
                    <a:pt x="3282" y="78969"/>
                    <a:pt x="3444" y="76614"/>
                  </a:cubicBezTo>
                  <a:cubicBezTo>
                    <a:pt x="3650" y="73789"/>
                    <a:pt x="4048" y="71022"/>
                    <a:pt x="4783" y="68314"/>
                  </a:cubicBezTo>
                  <a:cubicBezTo>
                    <a:pt x="5578" y="65386"/>
                    <a:pt x="6446" y="62487"/>
                    <a:pt x="7285" y="59573"/>
                  </a:cubicBezTo>
                  <a:cubicBezTo>
                    <a:pt x="8286" y="56173"/>
                    <a:pt x="9228" y="52744"/>
                    <a:pt x="9610" y="49213"/>
                  </a:cubicBezTo>
                  <a:cubicBezTo>
                    <a:pt x="9905" y="46564"/>
                    <a:pt x="9831" y="43944"/>
                    <a:pt x="9419" y="41310"/>
                  </a:cubicBezTo>
                  <a:cubicBezTo>
                    <a:pt x="9007" y="38661"/>
                    <a:pt x="8315" y="36071"/>
                    <a:pt x="7477" y="33525"/>
                  </a:cubicBezTo>
                  <a:cubicBezTo>
                    <a:pt x="6446" y="30449"/>
                    <a:pt x="5343" y="27403"/>
                    <a:pt x="4298" y="24342"/>
                  </a:cubicBezTo>
                  <a:cubicBezTo>
                    <a:pt x="3385" y="21693"/>
                    <a:pt x="2561" y="19044"/>
                    <a:pt x="2017" y="16307"/>
                  </a:cubicBezTo>
                  <a:cubicBezTo>
                    <a:pt x="1428" y="13437"/>
                    <a:pt x="1251" y="10523"/>
                    <a:pt x="957" y="7624"/>
                  </a:cubicBezTo>
                  <a:cubicBezTo>
                    <a:pt x="839" y="6226"/>
                    <a:pt x="722" y="4828"/>
                    <a:pt x="619" y="3430"/>
                  </a:cubicBezTo>
                  <a:cubicBezTo>
                    <a:pt x="516" y="2282"/>
                    <a:pt x="472" y="1149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2"/>
            <p:cNvSpPr/>
            <p:nvPr/>
          </p:nvSpPr>
          <p:spPr>
            <a:xfrm rot="1452214">
              <a:off x="16107" y="-1309896"/>
              <a:ext cx="419539" cy="3787481"/>
            </a:xfrm>
            <a:custGeom>
              <a:avLst/>
              <a:gdLst/>
              <a:ahLst/>
              <a:cxnLst/>
              <a:rect l="l" t="t" r="r" b="b"/>
              <a:pathLst>
                <a:path w="10715" h="96732" extrusionOk="0">
                  <a:moveTo>
                    <a:pt x="295" y="1"/>
                  </a:moveTo>
                  <a:cubicBezTo>
                    <a:pt x="207" y="1"/>
                    <a:pt x="119" y="1"/>
                    <a:pt x="30" y="15"/>
                  </a:cubicBezTo>
                  <a:cubicBezTo>
                    <a:pt x="30" y="163"/>
                    <a:pt x="1" y="310"/>
                    <a:pt x="1" y="457"/>
                  </a:cubicBezTo>
                  <a:cubicBezTo>
                    <a:pt x="60" y="4651"/>
                    <a:pt x="325" y="8860"/>
                    <a:pt x="781" y="13039"/>
                  </a:cubicBezTo>
                  <a:cubicBezTo>
                    <a:pt x="1031" y="15423"/>
                    <a:pt x="1517" y="17763"/>
                    <a:pt x="2238" y="20059"/>
                  </a:cubicBezTo>
                  <a:cubicBezTo>
                    <a:pt x="3047" y="22664"/>
                    <a:pt x="4048" y="25166"/>
                    <a:pt x="5078" y="27667"/>
                  </a:cubicBezTo>
                  <a:cubicBezTo>
                    <a:pt x="6226" y="30419"/>
                    <a:pt x="7403" y="33186"/>
                    <a:pt x="8374" y="36012"/>
                  </a:cubicBezTo>
                  <a:cubicBezTo>
                    <a:pt x="9199" y="38410"/>
                    <a:pt x="9846" y="40853"/>
                    <a:pt x="10140" y="43370"/>
                  </a:cubicBezTo>
                  <a:cubicBezTo>
                    <a:pt x="10435" y="46004"/>
                    <a:pt x="10302" y="48609"/>
                    <a:pt x="9934" y="51228"/>
                  </a:cubicBezTo>
                  <a:cubicBezTo>
                    <a:pt x="9596" y="53612"/>
                    <a:pt x="9051" y="55967"/>
                    <a:pt x="8448" y="58307"/>
                  </a:cubicBezTo>
                  <a:cubicBezTo>
                    <a:pt x="7624" y="61471"/>
                    <a:pt x="6770" y="64650"/>
                    <a:pt x="5961" y="67843"/>
                  </a:cubicBezTo>
                  <a:cubicBezTo>
                    <a:pt x="5446" y="69918"/>
                    <a:pt x="5063" y="72037"/>
                    <a:pt x="4857" y="74171"/>
                  </a:cubicBezTo>
                  <a:cubicBezTo>
                    <a:pt x="4681" y="76040"/>
                    <a:pt x="4592" y="77894"/>
                    <a:pt x="4372" y="79763"/>
                  </a:cubicBezTo>
                  <a:cubicBezTo>
                    <a:pt x="4107" y="82074"/>
                    <a:pt x="3798" y="84384"/>
                    <a:pt x="3444" y="86695"/>
                  </a:cubicBezTo>
                  <a:cubicBezTo>
                    <a:pt x="3077" y="89123"/>
                    <a:pt x="2635" y="91551"/>
                    <a:pt x="2238" y="93979"/>
                  </a:cubicBezTo>
                  <a:cubicBezTo>
                    <a:pt x="2091" y="94892"/>
                    <a:pt x="1914" y="95819"/>
                    <a:pt x="1752" y="96731"/>
                  </a:cubicBezTo>
                  <a:lnTo>
                    <a:pt x="2135" y="96731"/>
                  </a:lnTo>
                  <a:cubicBezTo>
                    <a:pt x="2135" y="96570"/>
                    <a:pt x="2135" y="96408"/>
                    <a:pt x="2164" y="96260"/>
                  </a:cubicBezTo>
                  <a:cubicBezTo>
                    <a:pt x="2679" y="93155"/>
                    <a:pt x="3194" y="90021"/>
                    <a:pt x="3709" y="86916"/>
                  </a:cubicBezTo>
                  <a:cubicBezTo>
                    <a:pt x="4298" y="83266"/>
                    <a:pt x="4769" y="79631"/>
                    <a:pt x="5004" y="75967"/>
                  </a:cubicBezTo>
                  <a:cubicBezTo>
                    <a:pt x="5181" y="73215"/>
                    <a:pt x="5622" y="70507"/>
                    <a:pt x="6285" y="67814"/>
                  </a:cubicBezTo>
                  <a:cubicBezTo>
                    <a:pt x="6991" y="64900"/>
                    <a:pt x="7786" y="61986"/>
                    <a:pt x="8566" y="59087"/>
                  </a:cubicBezTo>
                  <a:cubicBezTo>
                    <a:pt x="9552" y="55364"/>
                    <a:pt x="10405" y="51655"/>
                    <a:pt x="10597" y="47785"/>
                  </a:cubicBezTo>
                  <a:cubicBezTo>
                    <a:pt x="10714" y="45930"/>
                    <a:pt x="10626" y="44091"/>
                    <a:pt x="10332" y="42251"/>
                  </a:cubicBezTo>
                  <a:cubicBezTo>
                    <a:pt x="9979" y="39956"/>
                    <a:pt x="9375" y="37704"/>
                    <a:pt x="8566" y="35541"/>
                  </a:cubicBezTo>
                  <a:cubicBezTo>
                    <a:pt x="7506" y="32759"/>
                    <a:pt x="6402" y="29978"/>
                    <a:pt x="5284" y="27226"/>
                  </a:cubicBezTo>
                  <a:cubicBezTo>
                    <a:pt x="4224" y="24592"/>
                    <a:pt x="3194" y="21972"/>
                    <a:pt x="2385" y="19264"/>
                  </a:cubicBezTo>
                  <a:cubicBezTo>
                    <a:pt x="1531" y="16439"/>
                    <a:pt x="1178" y="13540"/>
                    <a:pt x="913" y="10611"/>
                  </a:cubicBezTo>
                  <a:cubicBezTo>
                    <a:pt x="619" y="7506"/>
                    <a:pt x="428" y="4371"/>
                    <a:pt x="369" y="1252"/>
                  </a:cubicBezTo>
                  <a:cubicBezTo>
                    <a:pt x="354" y="825"/>
                    <a:pt x="325" y="413"/>
                    <a:pt x="29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2"/>
            <p:cNvSpPr/>
            <p:nvPr/>
          </p:nvSpPr>
          <p:spPr>
            <a:xfrm rot="1452214">
              <a:off x="165882" y="-1246873"/>
              <a:ext cx="402820" cy="3789792"/>
            </a:xfrm>
            <a:custGeom>
              <a:avLst/>
              <a:gdLst/>
              <a:ahLst/>
              <a:cxnLst/>
              <a:rect l="l" t="t" r="r" b="b"/>
              <a:pathLst>
                <a:path w="10288" h="96791" extrusionOk="0">
                  <a:moveTo>
                    <a:pt x="0" y="1"/>
                  </a:moveTo>
                  <a:lnTo>
                    <a:pt x="0" y="1"/>
                  </a:lnTo>
                  <a:cubicBezTo>
                    <a:pt x="44" y="325"/>
                    <a:pt x="74" y="648"/>
                    <a:pt x="89" y="958"/>
                  </a:cubicBezTo>
                  <a:cubicBezTo>
                    <a:pt x="147" y="1870"/>
                    <a:pt x="162" y="2768"/>
                    <a:pt x="236" y="3665"/>
                  </a:cubicBezTo>
                  <a:cubicBezTo>
                    <a:pt x="486" y="6520"/>
                    <a:pt x="721" y="9390"/>
                    <a:pt x="972" y="12245"/>
                  </a:cubicBezTo>
                  <a:cubicBezTo>
                    <a:pt x="1163" y="14394"/>
                    <a:pt x="1546" y="16483"/>
                    <a:pt x="2105" y="18573"/>
                  </a:cubicBezTo>
                  <a:cubicBezTo>
                    <a:pt x="2914" y="21605"/>
                    <a:pt x="3988" y="24533"/>
                    <a:pt x="5092" y="27447"/>
                  </a:cubicBezTo>
                  <a:cubicBezTo>
                    <a:pt x="6225" y="30434"/>
                    <a:pt x="7373" y="33378"/>
                    <a:pt x="8286" y="36424"/>
                  </a:cubicBezTo>
                  <a:cubicBezTo>
                    <a:pt x="8992" y="38852"/>
                    <a:pt x="9551" y="41325"/>
                    <a:pt x="9772" y="43856"/>
                  </a:cubicBezTo>
                  <a:cubicBezTo>
                    <a:pt x="10022" y="46696"/>
                    <a:pt x="9772" y="49522"/>
                    <a:pt x="9257" y="52318"/>
                  </a:cubicBezTo>
                  <a:cubicBezTo>
                    <a:pt x="8801" y="54878"/>
                    <a:pt x="8109" y="57380"/>
                    <a:pt x="7417" y="59882"/>
                  </a:cubicBezTo>
                  <a:cubicBezTo>
                    <a:pt x="6564" y="62943"/>
                    <a:pt x="5710" y="65989"/>
                    <a:pt x="4916" y="69065"/>
                  </a:cubicBezTo>
                  <a:cubicBezTo>
                    <a:pt x="4342" y="71317"/>
                    <a:pt x="4033" y="73583"/>
                    <a:pt x="3871" y="75893"/>
                  </a:cubicBezTo>
                  <a:cubicBezTo>
                    <a:pt x="3738" y="77674"/>
                    <a:pt x="3576" y="79440"/>
                    <a:pt x="3370" y="81221"/>
                  </a:cubicBezTo>
                  <a:cubicBezTo>
                    <a:pt x="3091" y="83546"/>
                    <a:pt x="2782" y="85856"/>
                    <a:pt x="2443" y="88181"/>
                  </a:cubicBezTo>
                  <a:cubicBezTo>
                    <a:pt x="2046" y="91051"/>
                    <a:pt x="1604" y="93921"/>
                    <a:pt x="1178" y="96791"/>
                  </a:cubicBezTo>
                  <a:lnTo>
                    <a:pt x="1472" y="96791"/>
                  </a:lnTo>
                  <a:cubicBezTo>
                    <a:pt x="1516" y="96511"/>
                    <a:pt x="1560" y="96246"/>
                    <a:pt x="1604" y="95981"/>
                  </a:cubicBezTo>
                  <a:cubicBezTo>
                    <a:pt x="1913" y="93877"/>
                    <a:pt x="2222" y="91758"/>
                    <a:pt x="2517" y="89668"/>
                  </a:cubicBezTo>
                  <a:cubicBezTo>
                    <a:pt x="2841" y="87446"/>
                    <a:pt x="3150" y="85238"/>
                    <a:pt x="3429" y="83016"/>
                  </a:cubicBezTo>
                  <a:cubicBezTo>
                    <a:pt x="3665" y="81000"/>
                    <a:pt x="3900" y="78984"/>
                    <a:pt x="4047" y="76953"/>
                  </a:cubicBezTo>
                  <a:cubicBezTo>
                    <a:pt x="4253" y="74010"/>
                    <a:pt x="4636" y="71125"/>
                    <a:pt x="5387" y="68270"/>
                  </a:cubicBezTo>
                  <a:cubicBezTo>
                    <a:pt x="6152" y="65371"/>
                    <a:pt x="6991" y="62487"/>
                    <a:pt x="7800" y="59573"/>
                  </a:cubicBezTo>
                  <a:cubicBezTo>
                    <a:pt x="8757" y="56188"/>
                    <a:pt x="9640" y="52803"/>
                    <a:pt x="10007" y="49286"/>
                  </a:cubicBezTo>
                  <a:cubicBezTo>
                    <a:pt x="10287" y="46534"/>
                    <a:pt x="10214" y="43797"/>
                    <a:pt x="9713" y="41045"/>
                  </a:cubicBezTo>
                  <a:cubicBezTo>
                    <a:pt x="9242" y="38381"/>
                    <a:pt x="8506" y="35791"/>
                    <a:pt x="7579" y="33231"/>
                  </a:cubicBezTo>
                  <a:cubicBezTo>
                    <a:pt x="6476" y="30140"/>
                    <a:pt x="5313" y="27094"/>
                    <a:pt x="4209" y="24018"/>
                  </a:cubicBezTo>
                  <a:cubicBezTo>
                    <a:pt x="3253" y="21399"/>
                    <a:pt x="2428" y="18735"/>
                    <a:pt x="1899" y="15998"/>
                  </a:cubicBezTo>
                  <a:cubicBezTo>
                    <a:pt x="1398" y="13481"/>
                    <a:pt x="1192" y="10921"/>
                    <a:pt x="972" y="8360"/>
                  </a:cubicBezTo>
                  <a:cubicBezTo>
                    <a:pt x="810" y="6358"/>
                    <a:pt x="707" y="4328"/>
                    <a:pt x="559" y="2326"/>
                  </a:cubicBezTo>
                  <a:lnTo>
                    <a:pt x="383" y="1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2"/>
            <p:cNvSpPr/>
            <p:nvPr/>
          </p:nvSpPr>
          <p:spPr>
            <a:xfrm rot="1452214">
              <a:off x="326781" y="-1180912"/>
              <a:ext cx="371693" cy="3789792"/>
            </a:xfrm>
            <a:custGeom>
              <a:avLst/>
              <a:gdLst/>
              <a:ahLst/>
              <a:cxnLst/>
              <a:rect l="l" t="t" r="r" b="b"/>
              <a:pathLst>
                <a:path w="9493" h="96791" extrusionOk="0">
                  <a:moveTo>
                    <a:pt x="368" y="1"/>
                  </a:moveTo>
                  <a:cubicBezTo>
                    <a:pt x="236" y="1"/>
                    <a:pt x="103" y="1"/>
                    <a:pt x="0" y="30"/>
                  </a:cubicBezTo>
                  <a:cubicBezTo>
                    <a:pt x="118" y="1502"/>
                    <a:pt x="221" y="2988"/>
                    <a:pt x="339" y="4460"/>
                  </a:cubicBezTo>
                  <a:cubicBezTo>
                    <a:pt x="515" y="6373"/>
                    <a:pt x="692" y="8271"/>
                    <a:pt x="883" y="10184"/>
                  </a:cubicBezTo>
                  <a:cubicBezTo>
                    <a:pt x="1001" y="11494"/>
                    <a:pt x="1119" y="12804"/>
                    <a:pt x="1295" y="14084"/>
                  </a:cubicBezTo>
                  <a:cubicBezTo>
                    <a:pt x="1663" y="16777"/>
                    <a:pt x="2325" y="19397"/>
                    <a:pt x="3164" y="21972"/>
                  </a:cubicBezTo>
                  <a:cubicBezTo>
                    <a:pt x="4165" y="25107"/>
                    <a:pt x="5239" y="28212"/>
                    <a:pt x="6255" y="31347"/>
                  </a:cubicBezTo>
                  <a:cubicBezTo>
                    <a:pt x="7476" y="35099"/>
                    <a:pt x="8550" y="38867"/>
                    <a:pt x="8948" y="42796"/>
                  </a:cubicBezTo>
                  <a:cubicBezTo>
                    <a:pt x="9154" y="44738"/>
                    <a:pt x="9154" y="46666"/>
                    <a:pt x="8977" y="48594"/>
                  </a:cubicBezTo>
                  <a:cubicBezTo>
                    <a:pt x="8756" y="50787"/>
                    <a:pt x="8359" y="52950"/>
                    <a:pt x="7756" y="55084"/>
                  </a:cubicBezTo>
                  <a:cubicBezTo>
                    <a:pt x="6932" y="58013"/>
                    <a:pt x="6063" y="60941"/>
                    <a:pt x="5180" y="63840"/>
                  </a:cubicBezTo>
                  <a:cubicBezTo>
                    <a:pt x="3944" y="67931"/>
                    <a:pt x="2840" y="72008"/>
                    <a:pt x="2546" y="76305"/>
                  </a:cubicBezTo>
                  <a:cubicBezTo>
                    <a:pt x="2399" y="78439"/>
                    <a:pt x="2149" y="80573"/>
                    <a:pt x="1928" y="82707"/>
                  </a:cubicBezTo>
                  <a:cubicBezTo>
                    <a:pt x="1707" y="84723"/>
                    <a:pt x="1442" y="86724"/>
                    <a:pt x="1207" y="88755"/>
                  </a:cubicBezTo>
                  <a:cubicBezTo>
                    <a:pt x="971" y="90742"/>
                    <a:pt x="736" y="92714"/>
                    <a:pt x="471" y="94701"/>
                  </a:cubicBezTo>
                  <a:cubicBezTo>
                    <a:pt x="383" y="95392"/>
                    <a:pt x="265" y="96099"/>
                    <a:pt x="177" y="96790"/>
                  </a:cubicBezTo>
                  <a:lnTo>
                    <a:pt x="559" y="96790"/>
                  </a:lnTo>
                  <a:cubicBezTo>
                    <a:pt x="589" y="96525"/>
                    <a:pt x="559" y="96275"/>
                    <a:pt x="603" y="96025"/>
                  </a:cubicBezTo>
                  <a:cubicBezTo>
                    <a:pt x="765" y="94524"/>
                    <a:pt x="957" y="93038"/>
                    <a:pt x="1133" y="91551"/>
                  </a:cubicBezTo>
                  <a:cubicBezTo>
                    <a:pt x="1369" y="89579"/>
                    <a:pt x="1634" y="87607"/>
                    <a:pt x="1854" y="85650"/>
                  </a:cubicBezTo>
                  <a:cubicBezTo>
                    <a:pt x="2075" y="83737"/>
                    <a:pt x="2296" y="81838"/>
                    <a:pt x="2472" y="79925"/>
                  </a:cubicBezTo>
                  <a:cubicBezTo>
                    <a:pt x="2649" y="78336"/>
                    <a:pt x="2752" y="76761"/>
                    <a:pt x="2899" y="75201"/>
                  </a:cubicBezTo>
                  <a:cubicBezTo>
                    <a:pt x="3120" y="72847"/>
                    <a:pt x="3547" y="70522"/>
                    <a:pt x="4194" y="68255"/>
                  </a:cubicBezTo>
                  <a:cubicBezTo>
                    <a:pt x="5018" y="65341"/>
                    <a:pt x="5901" y="62413"/>
                    <a:pt x="6784" y="59499"/>
                  </a:cubicBezTo>
                  <a:cubicBezTo>
                    <a:pt x="7815" y="56085"/>
                    <a:pt x="8771" y="52656"/>
                    <a:pt x="9198" y="49109"/>
                  </a:cubicBezTo>
                  <a:cubicBezTo>
                    <a:pt x="9492" y="46622"/>
                    <a:pt x="9448" y="44120"/>
                    <a:pt x="9124" y="41633"/>
                  </a:cubicBezTo>
                  <a:cubicBezTo>
                    <a:pt x="8771" y="38970"/>
                    <a:pt x="8168" y="36380"/>
                    <a:pt x="7358" y="33819"/>
                  </a:cubicBezTo>
                  <a:cubicBezTo>
                    <a:pt x="6372" y="30758"/>
                    <a:pt x="5342" y="27697"/>
                    <a:pt x="4356" y="24621"/>
                  </a:cubicBezTo>
                  <a:cubicBezTo>
                    <a:pt x="3473" y="21899"/>
                    <a:pt x="2649" y="19176"/>
                    <a:pt x="2075" y="16380"/>
                  </a:cubicBezTo>
                  <a:cubicBezTo>
                    <a:pt x="1501" y="13569"/>
                    <a:pt x="1325" y="10699"/>
                    <a:pt x="1030" y="7845"/>
                  </a:cubicBezTo>
                  <a:cubicBezTo>
                    <a:pt x="854" y="6255"/>
                    <a:pt x="736" y="4636"/>
                    <a:pt x="589" y="3032"/>
                  </a:cubicBezTo>
                  <a:cubicBezTo>
                    <a:pt x="486" y="2017"/>
                    <a:pt x="442" y="1001"/>
                    <a:pt x="3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2"/>
            <p:cNvSpPr/>
            <p:nvPr/>
          </p:nvSpPr>
          <p:spPr>
            <a:xfrm rot="1452214">
              <a:off x="88436" y="-1276484"/>
              <a:ext cx="414919" cy="3788617"/>
            </a:xfrm>
            <a:custGeom>
              <a:avLst/>
              <a:gdLst/>
              <a:ahLst/>
              <a:cxnLst/>
              <a:rect l="l" t="t" r="r" b="b"/>
              <a:pathLst>
                <a:path w="10597" h="96761" extrusionOk="0">
                  <a:moveTo>
                    <a:pt x="0" y="1"/>
                  </a:moveTo>
                  <a:cubicBezTo>
                    <a:pt x="15" y="133"/>
                    <a:pt x="45" y="266"/>
                    <a:pt x="45" y="398"/>
                  </a:cubicBezTo>
                  <a:cubicBezTo>
                    <a:pt x="206" y="4416"/>
                    <a:pt x="442" y="8433"/>
                    <a:pt x="869" y="12436"/>
                  </a:cubicBezTo>
                  <a:cubicBezTo>
                    <a:pt x="1178" y="15424"/>
                    <a:pt x="1825" y="18352"/>
                    <a:pt x="2767" y="21192"/>
                  </a:cubicBezTo>
                  <a:cubicBezTo>
                    <a:pt x="3768" y="24239"/>
                    <a:pt x="4989" y="27182"/>
                    <a:pt x="6167" y="30140"/>
                  </a:cubicBezTo>
                  <a:cubicBezTo>
                    <a:pt x="7285" y="32995"/>
                    <a:pt x="8359" y="35879"/>
                    <a:pt x="9139" y="38852"/>
                  </a:cubicBezTo>
                  <a:cubicBezTo>
                    <a:pt x="10140" y="42649"/>
                    <a:pt x="10376" y="46475"/>
                    <a:pt x="9860" y="50360"/>
                  </a:cubicBezTo>
                  <a:cubicBezTo>
                    <a:pt x="9551" y="52803"/>
                    <a:pt x="9036" y="55187"/>
                    <a:pt x="8389" y="57586"/>
                  </a:cubicBezTo>
                  <a:cubicBezTo>
                    <a:pt x="7565" y="60676"/>
                    <a:pt x="6682" y="63767"/>
                    <a:pt x="5872" y="66857"/>
                  </a:cubicBezTo>
                  <a:cubicBezTo>
                    <a:pt x="5151" y="69609"/>
                    <a:pt x="4607" y="72405"/>
                    <a:pt x="4401" y="75260"/>
                  </a:cubicBezTo>
                  <a:cubicBezTo>
                    <a:pt x="4209" y="77880"/>
                    <a:pt x="3989" y="80499"/>
                    <a:pt x="3606" y="83104"/>
                  </a:cubicBezTo>
                  <a:cubicBezTo>
                    <a:pt x="3091" y="86666"/>
                    <a:pt x="2517" y="90242"/>
                    <a:pt x="1987" y="93803"/>
                  </a:cubicBezTo>
                  <a:cubicBezTo>
                    <a:pt x="1840" y="94760"/>
                    <a:pt x="1693" y="95731"/>
                    <a:pt x="1546" y="96717"/>
                  </a:cubicBezTo>
                  <a:cubicBezTo>
                    <a:pt x="1634" y="96717"/>
                    <a:pt x="1752" y="96717"/>
                    <a:pt x="1855" y="96761"/>
                  </a:cubicBezTo>
                  <a:lnTo>
                    <a:pt x="1855" y="96673"/>
                  </a:lnTo>
                  <a:cubicBezTo>
                    <a:pt x="2370" y="93303"/>
                    <a:pt x="2900" y="89962"/>
                    <a:pt x="3415" y="86592"/>
                  </a:cubicBezTo>
                  <a:cubicBezTo>
                    <a:pt x="3959" y="83134"/>
                    <a:pt x="4401" y="79675"/>
                    <a:pt x="4621" y="76187"/>
                  </a:cubicBezTo>
                  <a:cubicBezTo>
                    <a:pt x="4798" y="73318"/>
                    <a:pt x="5254" y="70478"/>
                    <a:pt x="5975" y="67696"/>
                  </a:cubicBezTo>
                  <a:cubicBezTo>
                    <a:pt x="6726" y="64738"/>
                    <a:pt x="7579" y="61795"/>
                    <a:pt x="8374" y="58837"/>
                  </a:cubicBezTo>
                  <a:cubicBezTo>
                    <a:pt x="9213" y="55732"/>
                    <a:pt x="9949" y="52597"/>
                    <a:pt x="10287" y="49374"/>
                  </a:cubicBezTo>
                  <a:cubicBezTo>
                    <a:pt x="10596" y="46343"/>
                    <a:pt x="10449" y="43370"/>
                    <a:pt x="9831" y="40383"/>
                  </a:cubicBezTo>
                  <a:cubicBezTo>
                    <a:pt x="9213" y="37586"/>
                    <a:pt x="8315" y="34879"/>
                    <a:pt x="7300" y="32215"/>
                  </a:cubicBezTo>
                  <a:cubicBezTo>
                    <a:pt x="6152" y="29183"/>
                    <a:pt x="4945" y="26181"/>
                    <a:pt x="3812" y="23150"/>
                  </a:cubicBezTo>
                  <a:cubicBezTo>
                    <a:pt x="2914" y="20736"/>
                    <a:pt x="2178" y="18249"/>
                    <a:pt x="1707" y="15718"/>
                  </a:cubicBezTo>
                  <a:cubicBezTo>
                    <a:pt x="1295" y="13378"/>
                    <a:pt x="1045" y="11009"/>
                    <a:pt x="883" y="8654"/>
                  </a:cubicBezTo>
                  <a:cubicBezTo>
                    <a:pt x="677" y="5770"/>
                    <a:pt x="560" y="2900"/>
                    <a:pt x="38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2"/>
            <p:cNvSpPr/>
            <p:nvPr/>
          </p:nvSpPr>
          <p:spPr>
            <a:xfrm rot="1452214">
              <a:off x="-202469" y="-1404036"/>
              <a:ext cx="440252" cy="3789204"/>
            </a:xfrm>
            <a:custGeom>
              <a:avLst/>
              <a:gdLst/>
              <a:ahLst/>
              <a:cxnLst/>
              <a:rect l="l" t="t" r="r" b="b"/>
              <a:pathLst>
                <a:path w="11244" h="96776" extrusionOk="0">
                  <a:moveTo>
                    <a:pt x="30" y="1"/>
                  </a:moveTo>
                  <a:cubicBezTo>
                    <a:pt x="30" y="148"/>
                    <a:pt x="44" y="295"/>
                    <a:pt x="44" y="442"/>
                  </a:cubicBezTo>
                  <a:cubicBezTo>
                    <a:pt x="0" y="4740"/>
                    <a:pt x="147" y="9022"/>
                    <a:pt x="589" y="13290"/>
                  </a:cubicBezTo>
                  <a:cubicBezTo>
                    <a:pt x="868" y="15939"/>
                    <a:pt x="1428" y="18529"/>
                    <a:pt x="2311" y="21045"/>
                  </a:cubicBezTo>
                  <a:cubicBezTo>
                    <a:pt x="3267" y="23797"/>
                    <a:pt x="4474" y="26446"/>
                    <a:pt x="5666" y="29066"/>
                  </a:cubicBezTo>
                  <a:cubicBezTo>
                    <a:pt x="6887" y="31715"/>
                    <a:pt x="8094" y="34364"/>
                    <a:pt x="9080" y="37130"/>
                  </a:cubicBezTo>
                  <a:cubicBezTo>
                    <a:pt x="9831" y="39264"/>
                    <a:pt x="10405" y="41457"/>
                    <a:pt x="10655" y="43694"/>
                  </a:cubicBezTo>
                  <a:cubicBezTo>
                    <a:pt x="10920" y="46034"/>
                    <a:pt x="10817" y="48374"/>
                    <a:pt x="10552" y="50684"/>
                  </a:cubicBezTo>
                  <a:cubicBezTo>
                    <a:pt x="10228" y="53318"/>
                    <a:pt x="9698" y="55894"/>
                    <a:pt x="9080" y="58469"/>
                  </a:cubicBezTo>
                  <a:cubicBezTo>
                    <a:pt x="8300" y="61677"/>
                    <a:pt x="7491" y="64856"/>
                    <a:pt x="6755" y="68049"/>
                  </a:cubicBezTo>
                  <a:cubicBezTo>
                    <a:pt x="6240" y="70227"/>
                    <a:pt x="5887" y="72435"/>
                    <a:pt x="5710" y="74672"/>
                  </a:cubicBezTo>
                  <a:cubicBezTo>
                    <a:pt x="5578" y="76070"/>
                    <a:pt x="5519" y="77468"/>
                    <a:pt x="5342" y="78866"/>
                  </a:cubicBezTo>
                  <a:cubicBezTo>
                    <a:pt x="5033" y="81324"/>
                    <a:pt x="4695" y="83781"/>
                    <a:pt x="4297" y="86224"/>
                  </a:cubicBezTo>
                  <a:cubicBezTo>
                    <a:pt x="3856" y="88947"/>
                    <a:pt x="3297" y="91655"/>
                    <a:pt x="2811" y="94362"/>
                  </a:cubicBezTo>
                  <a:cubicBezTo>
                    <a:pt x="2664" y="95172"/>
                    <a:pt x="2487" y="95966"/>
                    <a:pt x="2325" y="96776"/>
                  </a:cubicBezTo>
                  <a:lnTo>
                    <a:pt x="2752" y="96776"/>
                  </a:lnTo>
                  <a:cubicBezTo>
                    <a:pt x="2767" y="96643"/>
                    <a:pt x="2767" y="96496"/>
                    <a:pt x="2782" y="96349"/>
                  </a:cubicBezTo>
                  <a:cubicBezTo>
                    <a:pt x="3517" y="92243"/>
                    <a:pt x="4297" y="88137"/>
                    <a:pt x="5004" y="84046"/>
                  </a:cubicBezTo>
                  <a:cubicBezTo>
                    <a:pt x="5445" y="81500"/>
                    <a:pt x="5769" y="78969"/>
                    <a:pt x="5916" y="76408"/>
                  </a:cubicBezTo>
                  <a:cubicBezTo>
                    <a:pt x="6078" y="73318"/>
                    <a:pt x="6534" y="70286"/>
                    <a:pt x="7255" y="67284"/>
                  </a:cubicBezTo>
                  <a:cubicBezTo>
                    <a:pt x="8006" y="64120"/>
                    <a:pt x="8815" y="60971"/>
                    <a:pt x="9566" y="57807"/>
                  </a:cubicBezTo>
                  <a:cubicBezTo>
                    <a:pt x="10331" y="54643"/>
                    <a:pt x="10920" y="51435"/>
                    <a:pt x="11096" y="48182"/>
                  </a:cubicBezTo>
                  <a:cubicBezTo>
                    <a:pt x="11244" y="45357"/>
                    <a:pt x="10964" y="42561"/>
                    <a:pt x="10228" y="39809"/>
                  </a:cubicBezTo>
                  <a:cubicBezTo>
                    <a:pt x="9492" y="37116"/>
                    <a:pt x="8447" y="34540"/>
                    <a:pt x="7329" y="31980"/>
                  </a:cubicBezTo>
                  <a:cubicBezTo>
                    <a:pt x="6137" y="29287"/>
                    <a:pt x="4915" y="26623"/>
                    <a:pt x="3753" y="23945"/>
                  </a:cubicBezTo>
                  <a:cubicBezTo>
                    <a:pt x="2752" y="21560"/>
                    <a:pt x="1913" y="19118"/>
                    <a:pt x="1428" y="16586"/>
                  </a:cubicBezTo>
                  <a:cubicBezTo>
                    <a:pt x="957" y="14261"/>
                    <a:pt x="780" y="11921"/>
                    <a:pt x="618" y="9567"/>
                  </a:cubicBezTo>
                  <a:cubicBezTo>
                    <a:pt x="412" y="6667"/>
                    <a:pt x="353" y="3783"/>
                    <a:pt x="368" y="869"/>
                  </a:cubicBezTo>
                  <a:cubicBezTo>
                    <a:pt x="368" y="575"/>
                    <a:pt x="398" y="295"/>
                    <a:pt x="4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2"/>
            <p:cNvSpPr/>
            <p:nvPr/>
          </p:nvSpPr>
          <p:spPr>
            <a:xfrm rot="1452214">
              <a:off x="-61036" y="-1341509"/>
              <a:ext cx="432773" cy="3789204"/>
            </a:xfrm>
            <a:custGeom>
              <a:avLst/>
              <a:gdLst/>
              <a:ahLst/>
              <a:cxnLst/>
              <a:rect l="l" t="t" r="r" b="b"/>
              <a:pathLst>
                <a:path w="11053" h="96776" extrusionOk="0">
                  <a:moveTo>
                    <a:pt x="1" y="1"/>
                  </a:moveTo>
                  <a:cubicBezTo>
                    <a:pt x="1" y="177"/>
                    <a:pt x="45" y="339"/>
                    <a:pt x="45" y="530"/>
                  </a:cubicBezTo>
                  <a:cubicBezTo>
                    <a:pt x="89" y="4798"/>
                    <a:pt x="281" y="9066"/>
                    <a:pt x="751" y="13319"/>
                  </a:cubicBezTo>
                  <a:cubicBezTo>
                    <a:pt x="1031" y="15747"/>
                    <a:pt x="1531" y="18117"/>
                    <a:pt x="2282" y="20427"/>
                  </a:cubicBezTo>
                  <a:cubicBezTo>
                    <a:pt x="3209" y="23282"/>
                    <a:pt x="4401" y="26005"/>
                    <a:pt x="5578" y="28742"/>
                  </a:cubicBezTo>
                  <a:cubicBezTo>
                    <a:pt x="6785" y="31567"/>
                    <a:pt x="8007" y="34378"/>
                    <a:pt x="8978" y="37277"/>
                  </a:cubicBezTo>
                  <a:cubicBezTo>
                    <a:pt x="10405" y="41516"/>
                    <a:pt x="10891" y="45842"/>
                    <a:pt x="10347" y="50287"/>
                  </a:cubicBezTo>
                  <a:cubicBezTo>
                    <a:pt x="10052" y="52759"/>
                    <a:pt x="9567" y="55187"/>
                    <a:pt x="8963" y="57586"/>
                  </a:cubicBezTo>
                  <a:cubicBezTo>
                    <a:pt x="8169" y="60735"/>
                    <a:pt x="7344" y="63884"/>
                    <a:pt x="6550" y="67048"/>
                  </a:cubicBezTo>
                  <a:cubicBezTo>
                    <a:pt x="5843" y="69874"/>
                    <a:pt x="5328" y="72744"/>
                    <a:pt x="5152" y="75672"/>
                  </a:cubicBezTo>
                  <a:cubicBezTo>
                    <a:pt x="5005" y="78306"/>
                    <a:pt x="4740" y="80911"/>
                    <a:pt x="4328" y="83516"/>
                  </a:cubicBezTo>
                  <a:cubicBezTo>
                    <a:pt x="3754" y="87210"/>
                    <a:pt x="3091" y="90889"/>
                    <a:pt x="2473" y="94568"/>
                  </a:cubicBezTo>
                  <a:cubicBezTo>
                    <a:pt x="2356" y="95289"/>
                    <a:pt x="2253" y="96025"/>
                    <a:pt x="2135" y="96761"/>
                  </a:cubicBezTo>
                  <a:cubicBezTo>
                    <a:pt x="2253" y="96761"/>
                    <a:pt x="2341" y="96761"/>
                    <a:pt x="2444" y="96776"/>
                  </a:cubicBezTo>
                  <a:cubicBezTo>
                    <a:pt x="2444" y="96658"/>
                    <a:pt x="2444" y="96570"/>
                    <a:pt x="2473" y="96481"/>
                  </a:cubicBezTo>
                  <a:cubicBezTo>
                    <a:pt x="3180" y="92228"/>
                    <a:pt x="3945" y="88005"/>
                    <a:pt x="4607" y="83752"/>
                  </a:cubicBezTo>
                  <a:cubicBezTo>
                    <a:pt x="4931" y="81662"/>
                    <a:pt x="5122" y="79557"/>
                    <a:pt x="5343" y="77453"/>
                  </a:cubicBezTo>
                  <a:cubicBezTo>
                    <a:pt x="5461" y="76187"/>
                    <a:pt x="5505" y="74907"/>
                    <a:pt x="5652" y="73612"/>
                  </a:cubicBezTo>
                  <a:cubicBezTo>
                    <a:pt x="5932" y="71154"/>
                    <a:pt x="6417" y="68726"/>
                    <a:pt x="7035" y="66313"/>
                  </a:cubicBezTo>
                  <a:cubicBezTo>
                    <a:pt x="7815" y="63178"/>
                    <a:pt x="8654" y="60073"/>
                    <a:pt x="9419" y="56953"/>
                  </a:cubicBezTo>
                  <a:cubicBezTo>
                    <a:pt x="10082" y="54231"/>
                    <a:pt x="10582" y="51479"/>
                    <a:pt x="10803" y="48712"/>
                  </a:cubicBezTo>
                  <a:cubicBezTo>
                    <a:pt x="11053" y="45401"/>
                    <a:pt x="10715" y="42163"/>
                    <a:pt x="9802" y="38955"/>
                  </a:cubicBezTo>
                  <a:cubicBezTo>
                    <a:pt x="9052" y="36321"/>
                    <a:pt x="8066" y="33804"/>
                    <a:pt x="7006" y="31288"/>
                  </a:cubicBezTo>
                  <a:cubicBezTo>
                    <a:pt x="5814" y="28403"/>
                    <a:pt x="4578" y="25534"/>
                    <a:pt x="3430" y="22620"/>
                  </a:cubicBezTo>
                  <a:cubicBezTo>
                    <a:pt x="2488" y="20250"/>
                    <a:pt x="1737" y="17822"/>
                    <a:pt x="1399" y="15276"/>
                  </a:cubicBezTo>
                  <a:cubicBezTo>
                    <a:pt x="1090" y="12995"/>
                    <a:pt x="854" y="10699"/>
                    <a:pt x="707" y="8404"/>
                  </a:cubicBezTo>
                  <a:cubicBezTo>
                    <a:pt x="531" y="5608"/>
                    <a:pt x="487" y="2797"/>
                    <a:pt x="3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2"/>
            <p:cNvSpPr/>
            <p:nvPr/>
          </p:nvSpPr>
          <p:spPr>
            <a:xfrm rot="1452214">
              <a:off x="-131635" y="-1371745"/>
              <a:ext cx="436806" cy="3788030"/>
            </a:xfrm>
            <a:custGeom>
              <a:avLst/>
              <a:gdLst/>
              <a:ahLst/>
              <a:cxnLst/>
              <a:rect l="l" t="t" r="r" b="b"/>
              <a:pathLst>
                <a:path w="11156" h="96746" extrusionOk="0">
                  <a:moveTo>
                    <a:pt x="45" y="0"/>
                  </a:moveTo>
                  <a:cubicBezTo>
                    <a:pt x="30" y="177"/>
                    <a:pt x="1" y="339"/>
                    <a:pt x="1" y="530"/>
                  </a:cubicBezTo>
                  <a:cubicBezTo>
                    <a:pt x="30" y="4724"/>
                    <a:pt x="177" y="8904"/>
                    <a:pt x="619" y="13069"/>
                  </a:cubicBezTo>
                  <a:cubicBezTo>
                    <a:pt x="913" y="15865"/>
                    <a:pt x="1473" y="18572"/>
                    <a:pt x="2414" y="21221"/>
                  </a:cubicBezTo>
                  <a:cubicBezTo>
                    <a:pt x="3371" y="23929"/>
                    <a:pt x="4534" y="26563"/>
                    <a:pt x="5711" y="29168"/>
                  </a:cubicBezTo>
                  <a:cubicBezTo>
                    <a:pt x="6947" y="31891"/>
                    <a:pt x="8154" y="34628"/>
                    <a:pt x="9110" y="37483"/>
                  </a:cubicBezTo>
                  <a:cubicBezTo>
                    <a:pt x="10391" y="41206"/>
                    <a:pt x="10935" y="44988"/>
                    <a:pt x="10597" y="48903"/>
                  </a:cubicBezTo>
                  <a:cubicBezTo>
                    <a:pt x="10361" y="51581"/>
                    <a:pt x="9920" y="54230"/>
                    <a:pt x="9302" y="56820"/>
                  </a:cubicBezTo>
                  <a:cubicBezTo>
                    <a:pt x="8551" y="59925"/>
                    <a:pt x="7727" y="63031"/>
                    <a:pt x="6977" y="66150"/>
                  </a:cubicBezTo>
                  <a:cubicBezTo>
                    <a:pt x="6211" y="69256"/>
                    <a:pt x="5608" y="72390"/>
                    <a:pt x="5417" y="75584"/>
                  </a:cubicBezTo>
                  <a:cubicBezTo>
                    <a:pt x="5255" y="78218"/>
                    <a:pt x="4990" y="80823"/>
                    <a:pt x="4578" y="83428"/>
                  </a:cubicBezTo>
                  <a:cubicBezTo>
                    <a:pt x="3960" y="87151"/>
                    <a:pt x="3268" y="90874"/>
                    <a:pt x="2620" y="94612"/>
                  </a:cubicBezTo>
                  <a:cubicBezTo>
                    <a:pt x="2488" y="95304"/>
                    <a:pt x="2385" y="96025"/>
                    <a:pt x="2267" y="96746"/>
                  </a:cubicBezTo>
                  <a:lnTo>
                    <a:pt x="2562" y="96731"/>
                  </a:lnTo>
                  <a:cubicBezTo>
                    <a:pt x="2562" y="96658"/>
                    <a:pt x="2562" y="96569"/>
                    <a:pt x="2576" y="96496"/>
                  </a:cubicBezTo>
                  <a:cubicBezTo>
                    <a:pt x="3268" y="92655"/>
                    <a:pt x="3974" y="88828"/>
                    <a:pt x="4622" y="84987"/>
                  </a:cubicBezTo>
                  <a:cubicBezTo>
                    <a:pt x="4990" y="82883"/>
                    <a:pt x="5225" y="80749"/>
                    <a:pt x="5475" y="78615"/>
                  </a:cubicBezTo>
                  <a:cubicBezTo>
                    <a:pt x="5623" y="77291"/>
                    <a:pt x="5667" y="75981"/>
                    <a:pt x="5784" y="74657"/>
                  </a:cubicBezTo>
                  <a:cubicBezTo>
                    <a:pt x="6005" y="72228"/>
                    <a:pt x="6403" y="69844"/>
                    <a:pt x="6977" y="67475"/>
                  </a:cubicBezTo>
                  <a:cubicBezTo>
                    <a:pt x="7698" y="64502"/>
                    <a:pt x="8448" y="61559"/>
                    <a:pt x="9184" y="58601"/>
                  </a:cubicBezTo>
                  <a:cubicBezTo>
                    <a:pt x="9993" y="55363"/>
                    <a:pt x="10670" y="52111"/>
                    <a:pt x="10921" y="48756"/>
                  </a:cubicBezTo>
                  <a:cubicBezTo>
                    <a:pt x="11156" y="45651"/>
                    <a:pt x="10891" y="42575"/>
                    <a:pt x="10067" y="39558"/>
                  </a:cubicBezTo>
                  <a:cubicBezTo>
                    <a:pt x="9302" y="36762"/>
                    <a:pt x="8213" y="34084"/>
                    <a:pt x="7050" y="31420"/>
                  </a:cubicBezTo>
                  <a:cubicBezTo>
                    <a:pt x="5858" y="28653"/>
                    <a:pt x="4622" y="25901"/>
                    <a:pt x="3489" y="23120"/>
                  </a:cubicBezTo>
                  <a:cubicBezTo>
                    <a:pt x="2547" y="20839"/>
                    <a:pt x="1811" y="18484"/>
                    <a:pt x="1384" y="16041"/>
                  </a:cubicBezTo>
                  <a:cubicBezTo>
                    <a:pt x="913" y="13319"/>
                    <a:pt x="663" y="10552"/>
                    <a:pt x="545" y="7771"/>
                  </a:cubicBezTo>
                  <a:cubicBezTo>
                    <a:pt x="428" y="5181"/>
                    <a:pt x="413" y="2590"/>
                    <a:pt x="3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2"/>
            <p:cNvSpPr/>
            <p:nvPr/>
          </p:nvSpPr>
          <p:spPr>
            <a:xfrm rot="1452214">
              <a:off x="-272023" y="-1432873"/>
              <a:ext cx="442562" cy="3788617"/>
            </a:xfrm>
            <a:custGeom>
              <a:avLst/>
              <a:gdLst/>
              <a:ahLst/>
              <a:cxnLst/>
              <a:rect l="l" t="t" r="r" b="b"/>
              <a:pathLst>
                <a:path w="11303" h="96761" extrusionOk="0">
                  <a:moveTo>
                    <a:pt x="74" y="0"/>
                  </a:moveTo>
                  <a:cubicBezTo>
                    <a:pt x="74" y="133"/>
                    <a:pt x="59" y="265"/>
                    <a:pt x="59" y="383"/>
                  </a:cubicBezTo>
                  <a:cubicBezTo>
                    <a:pt x="0" y="4209"/>
                    <a:pt x="103" y="8065"/>
                    <a:pt x="412" y="11891"/>
                  </a:cubicBezTo>
                  <a:cubicBezTo>
                    <a:pt x="501" y="13112"/>
                    <a:pt x="648" y="14349"/>
                    <a:pt x="810" y="15585"/>
                  </a:cubicBezTo>
                  <a:cubicBezTo>
                    <a:pt x="1089" y="17601"/>
                    <a:pt x="1663" y="19573"/>
                    <a:pt x="2355" y="21501"/>
                  </a:cubicBezTo>
                  <a:cubicBezTo>
                    <a:pt x="3341" y="24194"/>
                    <a:pt x="4533" y="26769"/>
                    <a:pt x="5740" y="29359"/>
                  </a:cubicBezTo>
                  <a:cubicBezTo>
                    <a:pt x="7020" y="32067"/>
                    <a:pt x="8256" y="34745"/>
                    <a:pt x="9242" y="37586"/>
                  </a:cubicBezTo>
                  <a:cubicBezTo>
                    <a:pt x="9890" y="39425"/>
                    <a:pt x="10375" y="41324"/>
                    <a:pt x="10640" y="43252"/>
                  </a:cubicBezTo>
                  <a:cubicBezTo>
                    <a:pt x="10949" y="45547"/>
                    <a:pt x="10861" y="47843"/>
                    <a:pt x="10626" y="50154"/>
                  </a:cubicBezTo>
                  <a:cubicBezTo>
                    <a:pt x="10346" y="52758"/>
                    <a:pt x="9846" y="55334"/>
                    <a:pt x="9242" y="57894"/>
                  </a:cubicBezTo>
                  <a:cubicBezTo>
                    <a:pt x="8433" y="61279"/>
                    <a:pt x="7594" y="64664"/>
                    <a:pt x="6829" y="68049"/>
                  </a:cubicBezTo>
                  <a:cubicBezTo>
                    <a:pt x="6255" y="70492"/>
                    <a:pt x="5887" y="72979"/>
                    <a:pt x="5725" y="75495"/>
                  </a:cubicBezTo>
                  <a:cubicBezTo>
                    <a:pt x="5578" y="77997"/>
                    <a:pt x="5328" y="80499"/>
                    <a:pt x="4901" y="82986"/>
                  </a:cubicBezTo>
                  <a:cubicBezTo>
                    <a:pt x="4298" y="86591"/>
                    <a:pt x="3606" y="90182"/>
                    <a:pt x="2944" y="93788"/>
                  </a:cubicBezTo>
                  <a:cubicBezTo>
                    <a:pt x="2767" y="94759"/>
                    <a:pt x="2590" y="95745"/>
                    <a:pt x="2414" y="96731"/>
                  </a:cubicBezTo>
                  <a:cubicBezTo>
                    <a:pt x="2532" y="96731"/>
                    <a:pt x="2620" y="96731"/>
                    <a:pt x="2693" y="96760"/>
                  </a:cubicBezTo>
                  <a:cubicBezTo>
                    <a:pt x="3459" y="92551"/>
                    <a:pt x="4268" y="88342"/>
                    <a:pt x="5004" y="84119"/>
                  </a:cubicBezTo>
                  <a:cubicBezTo>
                    <a:pt x="5342" y="82206"/>
                    <a:pt x="5563" y="80263"/>
                    <a:pt x="5784" y="78321"/>
                  </a:cubicBezTo>
                  <a:cubicBezTo>
                    <a:pt x="5931" y="77084"/>
                    <a:pt x="5990" y="75834"/>
                    <a:pt x="6093" y="74583"/>
                  </a:cubicBezTo>
                  <a:cubicBezTo>
                    <a:pt x="6314" y="72125"/>
                    <a:pt x="6740" y="69726"/>
                    <a:pt x="7285" y="67328"/>
                  </a:cubicBezTo>
                  <a:cubicBezTo>
                    <a:pt x="8021" y="64105"/>
                    <a:pt x="8830" y="60911"/>
                    <a:pt x="9595" y="57688"/>
                  </a:cubicBezTo>
                  <a:cubicBezTo>
                    <a:pt x="10302" y="54671"/>
                    <a:pt x="10861" y="51625"/>
                    <a:pt x="11067" y="48535"/>
                  </a:cubicBezTo>
                  <a:cubicBezTo>
                    <a:pt x="11303" y="45150"/>
                    <a:pt x="10920" y="41839"/>
                    <a:pt x="9890" y="38601"/>
                  </a:cubicBezTo>
                  <a:cubicBezTo>
                    <a:pt x="9036" y="35952"/>
                    <a:pt x="7932" y="33406"/>
                    <a:pt x="6799" y="30890"/>
                  </a:cubicBezTo>
                  <a:cubicBezTo>
                    <a:pt x="5578" y="28226"/>
                    <a:pt x="4371" y="25548"/>
                    <a:pt x="3223" y="22855"/>
                  </a:cubicBezTo>
                  <a:cubicBezTo>
                    <a:pt x="2355" y="20824"/>
                    <a:pt x="1707" y="18749"/>
                    <a:pt x="1310" y="16571"/>
                  </a:cubicBezTo>
                  <a:cubicBezTo>
                    <a:pt x="839" y="13966"/>
                    <a:pt x="604" y="11302"/>
                    <a:pt x="486" y="8653"/>
                  </a:cubicBezTo>
                  <a:cubicBezTo>
                    <a:pt x="368" y="6446"/>
                    <a:pt x="368" y="4238"/>
                    <a:pt x="339" y="2031"/>
                  </a:cubicBezTo>
                  <a:cubicBezTo>
                    <a:pt x="309" y="1369"/>
                    <a:pt x="354" y="677"/>
                    <a:pt x="3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2"/>
            <p:cNvSpPr/>
            <p:nvPr/>
          </p:nvSpPr>
          <p:spPr>
            <a:xfrm rot="1452214">
              <a:off x="-336506" y="-1464794"/>
              <a:ext cx="435083" cy="3789204"/>
            </a:xfrm>
            <a:custGeom>
              <a:avLst/>
              <a:gdLst/>
              <a:ahLst/>
              <a:cxnLst/>
              <a:rect l="l" t="t" r="r" b="b"/>
              <a:pathLst>
                <a:path w="11112" h="96776" extrusionOk="0">
                  <a:moveTo>
                    <a:pt x="30" y="1"/>
                  </a:moveTo>
                  <a:cubicBezTo>
                    <a:pt x="45" y="251"/>
                    <a:pt x="45" y="516"/>
                    <a:pt x="45" y="766"/>
                  </a:cubicBezTo>
                  <a:cubicBezTo>
                    <a:pt x="0" y="5196"/>
                    <a:pt x="133" y="9640"/>
                    <a:pt x="619" y="14055"/>
                  </a:cubicBezTo>
                  <a:cubicBezTo>
                    <a:pt x="883" y="16483"/>
                    <a:pt x="1428" y="18852"/>
                    <a:pt x="2237" y="21148"/>
                  </a:cubicBezTo>
                  <a:cubicBezTo>
                    <a:pt x="3194" y="23856"/>
                    <a:pt x="4386" y="26461"/>
                    <a:pt x="5593" y="29066"/>
                  </a:cubicBezTo>
                  <a:cubicBezTo>
                    <a:pt x="6814" y="31656"/>
                    <a:pt x="8021" y="34246"/>
                    <a:pt x="9007" y="36953"/>
                  </a:cubicBezTo>
                  <a:cubicBezTo>
                    <a:pt x="9787" y="39102"/>
                    <a:pt x="10405" y="41310"/>
                    <a:pt x="10655" y="43591"/>
                  </a:cubicBezTo>
                  <a:cubicBezTo>
                    <a:pt x="10920" y="45886"/>
                    <a:pt x="10817" y="48167"/>
                    <a:pt x="10567" y="50448"/>
                  </a:cubicBezTo>
                  <a:cubicBezTo>
                    <a:pt x="10273" y="53171"/>
                    <a:pt x="9713" y="55864"/>
                    <a:pt x="9095" y="58528"/>
                  </a:cubicBezTo>
                  <a:cubicBezTo>
                    <a:pt x="8286" y="61957"/>
                    <a:pt x="7462" y="65386"/>
                    <a:pt x="6682" y="68829"/>
                  </a:cubicBezTo>
                  <a:cubicBezTo>
                    <a:pt x="6196" y="71037"/>
                    <a:pt x="5916" y="73288"/>
                    <a:pt x="5725" y="75525"/>
                  </a:cubicBezTo>
                  <a:cubicBezTo>
                    <a:pt x="5563" y="77453"/>
                    <a:pt x="5372" y="79396"/>
                    <a:pt x="5122" y="81309"/>
                  </a:cubicBezTo>
                  <a:cubicBezTo>
                    <a:pt x="4813" y="83590"/>
                    <a:pt x="4401" y="85871"/>
                    <a:pt x="4003" y="88122"/>
                  </a:cubicBezTo>
                  <a:cubicBezTo>
                    <a:pt x="3459" y="91021"/>
                    <a:pt x="2900" y="93891"/>
                    <a:pt x="2340" y="96776"/>
                  </a:cubicBezTo>
                  <a:lnTo>
                    <a:pt x="2723" y="96776"/>
                  </a:lnTo>
                  <a:cubicBezTo>
                    <a:pt x="2723" y="96614"/>
                    <a:pt x="2708" y="96437"/>
                    <a:pt x="2752" y="96290"/>
                  </a:cubicBezTo>
                  <a:cubicBezTo>
                    <a:pt x="3518" y="92081"/>
                    <a:pt x="4327" y="87872"/>
                    <a:pt x="5078" y="83663"/>
                  </a:cubicBezTo>
                  <a:cubicBezTo>
                    <a:pt x="5519" y="81176"/>
                    <a:pt x="5813" y="78674"/>
                    <a:pt x="5990" y="76173"/>
                  </a:cubicBezTo>
                  <a:cubicBezTo>
                    <a:pt x="6152" y="73612"/>
                    <a:pt x="6476" y="71081"/>
                    <a:pt x="7035" y="68579"/>
                  </a:cubicBezTo>
                  <a:cubicBezTo>
                    <a:pt x="7727" y="65430"/>
                    <a:pt x="8507" y="62295"/>
                    <a:pt x="9242" y="59175"/>
                  </a:cubicBezTo>
                  <a:cubicBezTo>
                    <a:pt x="10155" y="55334"/>
                    <a:pt x="10964" y="51464"/>
                    <a:pt x="11082" y="47490"/>
                  </a:cubicBezTo>
                  <a:cubicBezTo>
                    <a:pt x="11111" y="46313"/>
                    <a:pt x="11082" y="45136"/>
                    <a:pt x="10994" y="43958"/>
                  </a:cubicBezTo>
                  <a:cubicBezTo>
                    <a:pt x="10802" y="41839"/>
                    <a:pt x="10273" y="39808"/>
                    <a:pt x="9596" y="37792"/>
                  </a:cubicBezTo>
                  <a:cubicBezTo>
                    <a:pt x="8683" y="35143"/>
                    <a:pt x="7506" y="32597"/>
                    <a:pt x="6329" y="30052"/>
                  </a:cubicBezTo>
                  <a:cubicBezTo>
                    <a:pt x="5063" y="27344"/>
                    <a:pt x="3783" y="24665"/>
                    <a:pt x="2752" y="21869"/>
                  </a:cubicBezTo>
                  <a:cubicBezTo>
                    <a:pt x="1943" y="19691"/>
                    <a:pt x="1281" y="17469"/>
                    <a:pt x="1016" y="15159"/>
                  </a:cubicBezTo>
                  <a:cubicBezTo>
                    <a:pt x="839" y="13437"/>
                    <a:pt x="663" y="11715"/>
                    <a:pt x="545" y="10008"/>
                  </a:cubicBezTo>
                  <a:cubicBezTo>
                    <a:pt x="295" y="6829"/>
                    <a:pt x="265" y="3694"/>
                    <a:pt x="324" y="530"/>
                  </a:cubicBezTo>
                  <a:cubicBezTo>
                    <a:pt x="324" y="339"/>
                    <a:pt x="354" y="177"/>
                    <a:pt x="3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22"/>
          <p:cNvGrpSpPr/>
          <p:nvPr/>
        </p:nvGrpSpPr>
        <p:grpSpPr>
          <a:xfrm>
            <a:off x="7591702" y="1816626"/>
            <a:ext cx="3162990" cy="4185957"/>
            <a:chOff x="7439302" y="1664226"/>
            <a:chExt cx="3162990" cy="4185957"/>
          </a:xfrm>
        </p:grpSpPr>
        <p:sp>
          <p:nvSpPr>
            <p:cNvPr id="761" name="Google Shape;761;p22"/>
            <p:cNvSpPr/>
            <p:nvPr/>
          </p:nvSpPr>
          <p:spPr>
            <a:xfrm rot="1452247">
              <a:off x="8199252" y="1583057"/>
              <a:ext cx="418155" cy="3796836"/>
            </a:xfrm>
            <a:custGeom>
              <a:avLst/>
              <a:gdLst/>
              <a:ahLst/>
              <a:cxnLst/>
              <a:rect l="l" t="t" r="r" b="b"/>
              <a:pathLst>
                <a:path w="10655" h="96747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92"/>
                    <a:pt x="44" y="398"/>
                    <a:pt x="44" y="575"/>
                  </a:cubicBezTo>
                  <a:cubicBezTo>
                    <a:pt x="0" y="4887"/>
                    <a:pt x="118" y="9184"/>
                    <a:pt x="574" y="13466"/>
                  </a:cubicBezTo>
                  <a:cubicBezTo>
                    <a:pt x="810" y="15747"/>
                    <a:pt x="1222" y="17999"/>
                    <a:pt x="1899" y="20192"/>
                  </a:cubicBezTo>
                  <a:cubicBezTo>
                    <a:pt x="2737" y="22944"/>
                    <a:pt x="3841" y="25607"/>
                    <a:pt x="4989" y="28256"/>
                  </a:cubicBezTo>
                  <a:cubicBezTo>
                    <a:pt x="6122" y="30949"/>
                    <a:pt x="7285" y="33657"/>
                    <a:pt x="8286" y="36409"/>
                  </a:cubicBezTo>
                  <a:cubicBezTo>
                    <a:pt x="9875" y="40883"/>
                    <a:pt x="10464" y="45475"/>
                    <a:pt x="9949" y="50213"/>
                  </a:cubicBezTo>
                  <a:cubicBezTo>
                    <a:pt x="9654" y="53009"/>
                    <a:pt x="9183" y="55776"/>
                    <a:pt x="8580" y="58543"/>
                  </a:cubicBezTo>
                  <a:cubicBezTo>
                    <a:pt x="7844" y="61927"/>
                    <a:pt x="7064" y="65327"/>
                    <a:pt x="6343" y="68726"/>
                  </a:cubicBezTo>
                  <a:cubicBezTo>
                    <a:pt x="5901" y="70846"/>
                    <a:pt x="5592" y="72979"/>
                    <a:pt x="5445" y="75128"/>
                  </a:cubicBezTo>
                  <a:cubicBezTo>
                    <a:pt x="5269" y="77733"/>
                    <a:pt x="5019" y="80323"/>
                    <a:pt x="4621" y="82884"/>
                  </a:cubicBezTo>
                  <a:cubicBezTo>
                    <a:pt x="3988" y="86783"/>
                    <a:pt x="3311" y="90654"/>
                    <a:pt x="2649" y="94554"/>
                  </a:cubicBezTo>
                  <a:cubicBezTo>
                    <a:pt x="2546" y="95275"/>
                    <a:pt x="2428" y="96011"/>
                    <a:pt x="2325" y="96746"/>
                  </a:cubicBezTo>
                  <a:lnTo>
                    <a:pt x="2620" y="96746"/>
                  </a:lnTo>
                  <a:lnTo>
                    <a:pt x="2620" y="96658"/>
                  </a:lnTo>
                  <a:cubicBezTo>
                    <a:pt x="3400" y="92052"/>
                    <a:pt x="4209" y="87460"/>
                    <a:pt x="4945" y="82839"/>
                  </a:cubicBezTo>
                  <a:cubicBezTo>
                    <a:pt x="5283" y="80779"/>
                    <a:pt x="5519" y="78689"/>
                    <a:pt x="5666" y="76600"/>
                  </a:cubicBezTo>
                  <a:cubicBezTo>
                    <a:pt x="5887" y="73612"/>
                    <a:pt x="6269" y="70625"/>
                    <a:pt x="6902" y="67696"/>
                  </a:cubicBezTo>
                  <a:cubicBezTo>
                    <a:pt x="7579" y="64518"/>
                    <a:pt x="8315" y="61339"/>
                    <a:pt x="9021" y="58131"/>
                  </a:cubicBezTo>
                  <a:cubicBezTo>
                    <a:pt x="9728" y="54878"/>
                    <a:pt x="10287" y="51626"/>
                    <a:pt x="10464" y="48300"/>
                  </a:cubicBezTo>
                  <a:cubicBezTo>
                    <a:pt x="10655" y="45077"/>
                    <a:pt x="10287" y="41928"/>
                    <a:pt x="9404" y="38837"/>
                  </a:cubicBezTo>
                  <a:cubicBezTo>
                    <a:pt x="8624" y="36159"/>
                    <a:pt x="7579" y="33584"/>
                    <a:pt x="6490" y="31008"/>
                  </a:cubicBezTo>
                  <a:cubicBezTo>
                    <a:pt x="5328" y="28227"/>
                    <a:pt x="4136" y="25431"/>
                    <a:pt x="3032" y="22620"/>
                  </a:cubicBezTo>
                  <a:cubicBezTo>
                    <a:pt x="1825" y="19544"/>
                    <a:pt x="1089" y="16336"/>
                    <a:pt x="824" y="13054"/>
                  </a:cubicBezTo>
                  <a:cubicBezTo>
                    <a:pt x="736" y="11730"/>
                    <a:pt x="589" y="10405"/>
                    <a:pt x="515" y="9052"/>
                  </a:cubicBezTo>
                  <a:cubicBezTo>
                    <a:pt x="339" y="6064"/>
                    <a:pt x="309" y="3062"/>
                    <a:pt x="368" y="60"/>
                  </a:cubicBezTo>
                  <a:lnTo>
                    <a:pt x="368" y="1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2"/>
            <p:cNvSpPr/>
            <p:nvPr/>
          </p:nvSpPr>
          <p:spPr>
            <a:xfrm rot="1452247">
              <a:off x="8264572" y="1613851"/>
              <a:ext cx="426868" cy="3798524"/>
            </a:xfrm>
            <a:custGeom>
              <a:avLst/>
              <a:gdLst/>
              <a:ahLst/>
              <a:cxnLst/>
              <a:rect l="l" t="t" r="r" b="b"/>
              <a:pathLst>
                <a:path w="10877" h="96790" extrusionOk="0">
                  <a:moveTo>
                    <a:pt x="60" y="0"/>
                  </a:moveTo>
                  <a:lnTo>
                    <a:pt x="60" y="442"/>
                  </a:lnTo>
                  <a:cubicBezTo>
                    <a:pt x="1" y="4989"/>
                    <a:pt x="133" y="9536"/>
                    <a:pt x="648" y="14054"/>
                  </a:cubicBezTo>
                  <a:cubicBezTo>
                    <a:pt x="928" y="16394"/>
                    <a:pt x="1443" y="18661"/>
                    <a:pt x="2179" y="20883"/>
                  </a:cubicBezTo>
                  <a:cubicBezTo>
                    <a:pt x="3091" y="23635"/>
                    <a:pt x="4269" y="26284"/>
                    <a:pt x="5446" y="28933"/>
                  </a:cubicBezTo>
                  <a:cubicBezTo>
                    <a:pt x="6697" y="31758"/>
                    <a:pt x="7948" y="34569"/>
                    <a:pt x="8919" y="37498"/>
                  </a:cubicBezTo>
                  <a:cubicBezTo>
                    <a:pt x="9655" y="39705"/>
                    <a:pt x="10214" y="41957"/>
                    <a:pt x="10391" y="44282"/>
                  </a:cubicBezTo>
                  <a:cubicBezTo>
                    <a:pt x="10582" y="46519"/>
                    <a:pt x="10464" y="48770"/>
                    <a:pt x="10214" y="50992"/>
                  </a:cubicBezTo>
                  <a:cubicBezTo>
                    <a:pt x="9934" y="53465"/>
                    <a:pt x="9478" y="55878"/>
                    <a:pt x="8919" y="58277"/>
                  </a:cubicBezTo>
                  <a:cubicBezTo>
                    <a:pt x="8183" y="61515"/>
                    <a:pt x="7433" y="64752"/>
                    <a:pt x="6711" y="67990"/>
                  </a:cubicBezTo>
                  <a:cubicBezTo>
                    <a:pt x="6182" y="70403"/>
                    <a:pt x="5784" y="72832"/>
                    <a:pt x="5608" y="75304"/>
                  </a:cubicBezTo>
                  <a:cubicBezTo>
                    <a:pt x="5431" y="78041"/>
                    <a:pt x="5137" y="80778"/>
                    <a:pt x="4695" y="83501"/>
                  </a:cubicBezTo>
                  <a:cubicBezTo>
                    <a:pt x="4107" y="87048"/>
                    <a:pt x="3459" y="90580"/>
                    <a:pt x="2841" y="94111"/>
                  </a:cubicBezTo>
                  <a:cubicBezTo>
                    <a:pt x="2694" y="94994"/>
                    <a:pt x="2547" y="95907"/>
                    <a:pt x="2400" y="96790"/>
                  </a:cubicBezTo>
                  <a:lnTo>
                    <a:pt x="2694" y="96790"/>
                  </a:lnTo>
                  <a:cubicBezTo>
                    <a:pt x="3459" y="92345"/>
                    <a:pt x="4283" y="87916"/>
                    <a:pt x="5019" y="83472"/>
                  </a:cubicBezTo>
                  <a:cubicBezTo>
                    <a:pt x="5358" y="81485"/>
                    <a:pt x="5564" y="79469"/>
                    <a:pt x="5784" y="77467"/>
                  </a:cubicBezTo>
                  <a:cubicBezTo>
                    <a:pt x="5902" y="76275"/>
                    <a:pt x="5961" y="75083"/>
                    <a:pt x="6093" y="73906"/>
                  </a:cubicBezTo>
                  <a:cubicBezTo>
                    <a:pt x="6358" y="71419"/>
                    <a:pt x="6829" y="68946"/>
                    <a:pt x="7374" y="66518"/>
                  </a:cubicBezTo>
                  <a:cubicBezTo>
                    <a:pt x="8154" y="63133"/>
                    <a:pt x="8963" y="59749"/>
                    <a:pt x="9699" y="56349"/>
                  </a:cubicBezTo>
                  <a:cubicBezTo>
                    <a:pt x="10361" y="53259"/>
                    <a:pt x="10803" y="50168"/>
                    <a:pt x="10862" y="47004"/>
                  </a:cubicBezTo>
                  <a:cubicBezTo>
                    <a:pt x="10876" y="45135"/>
                    <a:pt x="10744" y="43266"/>
                    <a:pt x="10361" y="41427"/>
                  </a:cubicBezTo>
                  <a:cubicBezTo>
                    <a:pt x="9831" y="38837"/>
                    <a:pt x="8963" y="36335"/>
                    <a:pt x="7933" y="33907"/>
                  </a:cubicBezTo>
                  <a:cubicBezTo>
                    <a:pt x="6770" y="31184"/>
                    <a:pt x="5564" y="28476"/>
                    <a:pt x="4386" y="25754"/>
                  </a:cubicBezTo>
                  <a:cubicBezTo>
                    <a:pt x="3415" y="23576"/>
                    <a:pt x="2576" y="21324"/>
                    <a:pt x="1914" y="18999"/>
                  </a:cubicBezTo>
                  <a:cubicBezTo>
                    <a:pt x="1163" y="16365"/>
                    <a:pt x="884" y="13613"/>
                    <a:pt x="663" y="10890"/>
                  </a:cubicBezTo>
                  <a:cubicBezTo>
                    <a:pt x="442" y="8094"/>
                    <a:pt x="369" y="5298"/>
                    <a:pt x="369" y="2487"/>
                  </a:cubicBezTo>
                  <a:lnTo>
                    <a:pt x="369" y="30"/>
                  </a:lnTo>
                  <a:cubicBezTo>
                    <a:pt x="266" y="30"/>
                    <a:pt x="163" y="30"/>
                    <a:pt x="6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2"/>
            <p:cNvSpPr/>
            <p:nvPr/>
          </p:nvSpPr>
          <p:spPr>
            <a:xfrm rot="1452247">
              <a:off x="8332823" y="1647819"/>
              <a:ext cx="436090" cy="3797974"/>
            </a:xfrm>
            <a:custGeom>
              <a:avLst/>
              <a:gdLst/>
              <a:ahLst/>
              <a:cxnLst/>
              <a:rect l="l" t="t" r="r" b="b"/>
              <a:pathLst>
                <a:path w="11112" h="96776" extrusionOk="0">
                  <a:moveTo>
                    <a:pt x="369" y="1"/>
                  </a:moveTo>
                  <a:cubicBezTo>
                    <a:pt x="251" y="1"/>
                    <a:pt x="118" y="1"/>
                    <a:pt x="1" y="15"/>
                  </a:cubicBezTo>
                  <a:cubicBezTo>
                    <a:pt x="30" y="148"/>
                    <a:pt x="45" y="266"/>
                    <a:pt x="45" y="398"/>
                  </a:cubicBezTo>
                  <a:cubicBezTo>
                    <a:pt x="1" y="4210"/>
                    <a:pt x="74" y="8021"/>
                    <a:pt x="413" y="11803"/>
                  </a:cubicBezTo>
                  <a:cubicBezTo>
                    <a:pt x="516" y="13069"/>
                    <a:pt x="648" y="14349"/>
                    <a:pt x="825" y="15600"/>
                  </a:cubicBezTo>
                  <a:cubicBezTo>
                    <a:pt x="1148" y="17822"/>
                    <a:pt x="1811" y="19971"/>
                    <a:pt x="2576" y="22075"/>
                  </a:cubicBezTo>
                  <a:cubicBezTo>
                    <a:pt x="3577" y="24754"/>
                    <a:pt x="4783" y="27329"/>
                    <a:pt x="5961" y="29919"/>
                  </a:cubicBezTo>
                  <a:cubicBezTo>
                    <a:pt x="7168" y="32553"/>
                    <a:pt x="8360" y="35202"/>
                    <a:pt x="9257" y="37969"/>
                  </a:cubicBezTo>
                  <a:cubicBezTo>
                    <a:pt x="10273" y="41030"/>
                    <a:pt x="10788" y="44179"/>
                    <a:pt x="10670" y="47417"/>
                  </a:cubicBezTo>
                  <a:cubicBezTo>
                    <a:pt x="10567" y="50522"/>
                    <a:pt x="10111" y="53583"/>
                    <a:pt x="9449" y="56600"/>
                  </a:cubicBezTo>
                  <a:cubicBezTo>
                    <a:pt x="8727" y="59779"/>
                    <a:pt x="7948" y="62957"/>
                    <a:pt x="7212" y="66151"/>
                  </a:cubicBezTo>
                  <a:cubicBezTo>
                    <a:pt x="6461" y="69388"/>
                    <a:pt x="5872" y="72641"/>
                    <a:pt x="5652" y="75967"/>
                  </a:cubicBezTo>
                  <a:cubicBezTo>
                    <a:pt x="5490" y="78395"/>
                    <a:pt x="5210" y="80823"/>
                    <a:pt x="4813" y="83222"/>
                  </a:cubicBezTo>
                  <a:cubicBezTo>
                    <a:pt x="4151" y="87048"/>
                    <a:pt x="3430" y="90845"/>
                    <a:pt x="2753" y="94671"/>
                  </a:cubicBezTo>
                  <a:cubicBezTo>
                    <a:pt x="2620" y="95377"/>
                    <a:pt x="2532" y="96069"/>
                    <a:pt x="2414" y="96776"/>
                  </a:cubicBezTo>
                  <a:lnTo>
                    <a:pt x="2708" y="96776"/>
                  </a:lnTo>
                  <a:cubicBezTo>
                    <a:pt x="2708" y="96658"/>
                    <a:pt x="2708" y="96570"/>
                    <a:pt x="2723" y="96481"/>
                  </a:cubicBezTo>
                  <a:cubicBezTo>
                    <a:pt x="3533" y="92007"/>
                    <a:pt x="4401" y="87563"/>
                    <a:pt x="5137" y="83075"/>
                  </a:cubicBezTo>
                  <a:cubicBezTo>
                    <a:pt x="5505" y="80764"/>
                    <a:pt x="5740" y="78468"/>
                    <a:pt x="5946" y="76143"/>
                  </a:cubicBezTo>
                  <a:cubicBezTo>
                    <a:pt x="6152" y="73789"/>
                    <a:pt x="6402" y="71449"/>
                    <a:pt x="6903" y="69123"/>
                  </a:cubicBezTo>
                  <a:cubicBezTo>
                    <a:pt x="7550" y="66180"/>
                    <a:pt x="8227" y="63237"/>
                    <a:pt x="8934" y="60308"/>
                  </a:cubicBezTo>
                  <a:cubicBezTo>
                    <a:pt x="9846" y="56438"/>
                    <a:pt x="10699" y="52538"/>
                    <a:pt x="10950" y="48521"/>
                  </a:cubicBezTo>
                  <a:cubicBezTo>
                    <a:pt x="11112" y="45930"/>
                    <a:pt x="10994" y="43355"/>
                    <a:pt x="10376" y="40794"/>
                  </a:cubicBezTo>
                  <a:cubicBezTo>
                    <a:pt x="9758" y="38204"/>
                    <a:pt x="8830" y="35703"/>
                    <a:pt x="7771" y="33274"/>
                  </a:cubicBezTo>
                  <a:cubicBezTo>
                    <a:pt x="6535" y="30464"/>
                    <a:pt x="5225" y="27667"/>
                    <a:pt x="4003" y="24842"/>
                  </a:cubicBezTo>
                  <a:cubicBezTo>
                    <a:pt x="3017" y="22620"/>
                    <a:pt x="2193" y="20353"/>
                    <a:pt x="1605" y="17999"/>
                  </a:cubicBezTo>
                  <a:cubicBezTo>
                    <a:pt x="987" y="15423"/>
                    <a:pt x="781" y="12774"/>
                    <a:pt x="575" y="10155"/>
                  </a:cubicBezTo>
                  <a:cubicBezTo>
                    <a:pt x="369" y="7624"/>
                    <a:pt x="324" y="5122"/>
                    <a:pt x="339" y="2605"/>
                  </a:cubicBezTo>
                  <a:cubicBezTo>
                    <a:pt x="354" y="1737"/>
                    <a:pt x="354" y="854"/>
                    <a:pt x="36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2"/>
            <p:cNvSpPr/>
            <p:nvPr/>
          </p:nvSpPr>
          <p:spPr>
            <a:xfrm rot="1452247">
              <a:off x="9258711" y="2051223"/>
              <a:ext cx="379499" cy="3797974"/>
            </a:xfrm>
            <a:custGeom>
              <a:avLst/>
              <a:gdLst/>
              <a:ahLst/>
              <a:cxnLst/>
              <a:rect l="l" t="t" r="r" b="b"/>
              <a:pathLst>
                <a:path w="9670" h="96776" extrusionOk="0">
                  <a:moveTo>
                    <a:pt x="1252" y="1"/>
                  </a:moveTo>
                  <a:cubicBezTo>
                    <a:pt x="1355" y="766"/>
                    <a:pt x="1472" y="1516"/>
                    <a:pt x="1561" y="2296"/>
                  </a:cubicBezTo>
                  <a:cubicBezTo>
                    <a:pt x="1884" y="5107"/>
                    <a:pt x="2238" y="7918"/>
                    <a:pt x="2473" y="10758"/>
                  </a:cubicBezTo>
                  <a:cubicBezTo>
                    <a:pt x="2738" y="13760"/>
                    <a:pt x="3194" y="16733"/>
                    <a:pt x="3945" y="19662"/>
                  </a:cubicBezTo>
                  <a:cubicBezTo>
                    <a:pt x="4798" y="23032"/>
                    <a:pt x="5740" y="26358"/>
                    <a:pt x="6638" y="29698"/>
                  </a:cubicBezTo>
                  <a:cubicBezTo>
                    <a:pt x="7786" y="33937"/>
                    <a:pt x="8830" y="38160"/>
                    <a:pt x="9140" y="42546"/>
                  </a:cubicBezTo>
                  <a:cubicBezTo>
                    <a:pt x="9316" y="44974"/>
                    <a:pt x="9257" y="47387"/>
                    <a:pt x="8860" y="49771"/>
                  </a:cubicBezTo>
                  <a:cubicBezTo>
                    <a:pt x="8477" y="52185"/>
                    <a:pt x="7874" y="54540"/>
                    <a:pt x="7109" y="56850"/>
                  </a:cubicBezTo>
                  <a:cubicBezTo>
                    <a:pt x="6123" y="59867"/>
                    <a:pt x="5093" y="62854"/>
                    <a:pt x="4121" y="65856"/>
                  </a:cubicBezTo>
                  <a:cubicBezTo>
                    <a:pt x="3282" y="68358"/>
                    <a:pt x="2532" y="70889"/>
                    <a:pt x="2179" y="73524"/>
                  </a:cubicBezTo>
                  <a:cubicBezTo>
                    <a:pt x="1870" y="75834"/>
                    <a:pt x="1693" y="78174"/>
                    <a:pt x="1443" y="80499"/>
                  </a:cubicBezTo>
                  <a:cubicBezTo>
                    <a:pt x="1296" y="82015"/>
                    <a:pt x="1178" y="83546"/>
                    <a:pt x="1031" y="85076"/>
                  </a:cubicBezTo>
                  <a:cubicBezTo>
                    <a:pt x="839" y="87019"/>
                    <a:pt x="663" y="88991"/>
                    <a:pt x="486" y="90948"/>
                  </a:cubicBezTo>
                  <a:cubicBezTo>
                    <a:pt x="324" y="92890"/>
                    <a:pt x="162" y="94818"/>
                    <a:pt x="1" y="96776"/>
                  </a:cubicBezTo>
                  <a:lnTo>
                    <a:pt x="295" y="96776"/>
                  </a:lnTo>
                  <a:cubicBezTo>
                    <a:pt x="324" y="96511"/>
                    <a:pt x="369" y="96260"/>
                    <a:pt x="383" y="95996"/>
                  </a:cubicBezTo>
                  <a:cubicBezTo>
                    <a:pt x="442" y="95377"/>
                    <a:pt x="472" y="94745"/>
                    <a:pt x="530" y="94127"/>
                  </a:cubicBezTo>
                  <a:cubicBezTo>
                    <a:pt x="722" y="91993"/>
                    <a:pt x="898" y="89874"/>
                    <a:pt x="1090" y="87754"/>
                  </a:cubicBezTo>
                  <a:cubicBezTo>
                    <a:pt x="1207" y="86194"/>
                    <a:pt x="1355" y="84649"/>
                    <a:pt x="1502" y="83089"/>
                  </a:cubicBezTo>
                  <a:cubicBezTo>
                    <a:pt x="1708" y="80838"/>
                    <a:pt x="1928" y="78616"/>
                    <a:pt x="2134" y="76393"/>
                  </a:cubicBezTo>
                  <a:cubicBezTo>
                    <a:pt x="2282" y="74716"/>
                    <a:pt x="2502" y="73053"/>
                    <a:pt x="2870" y="71419"/>
                  </a:cubicBezTo>
                  <a:cubicBezTo>
                    <a:pt x="3518" y="68535"/>
                    <a:pt x="4430" y="65739"/>
                    <a:pt x="5387" y="62943"/>
                  </a:cubicBezTo>
                  <a:cubicBezTo>
                    <a:pt x="6402" y="59940"/>
                    <a:pt x="7462" y="56982"/>
                    <a:pt x="8301" y="53921"/>
                  </a:cubicBezTo>
                  <a:cubicBezTo>
                    <a:pt x="8948" y="51464"/>
                    <a:pt x="9434" y="48962"/>
                    <a:pt x="9566" y="46401"/>
                  </a:cubicBezTo>
                  <a:cubicBezTo>
                    <a:pt x="9669" y="43841"/>
                    <a:pt x="9449" y="41310"/>
                    <a:pt x="9066" y="38793"/>
                  </a:cubicBezTo>
                  <a:cubicBezTo>
                    <a:pt x="8610" y="35835"/>
                    <a:pt x="7889" y="32906"/>
                    <a:pt x="7109" y="30022"/>
                  </a:cubicBezTo>
                  <a:cubicBezTo>
                    <a:pt x="6137" y="26358"/>
                    <a:pt x="5166" y="22693"/>
                    <a:pt x="4224" y="19029"/>
                  </a:cubicBezTo>
                  <a:cubicBezTo>
                    <a:pt x="3694" y="16895"/>
                    <a:pt x="3312" y="14732"/>
                    <a:pt x="3091" y="12524"/>
                  </a:cubicBezTo>
                  <a:cubicBezTo>
                    <a:pt x="2944" y="11141"/>
                    <a:pt x="2841" y="9758"/>
                    <a:pt x="2694" y="8389"/>
                  </a:cubicBezTo>
                  <a:cubicBezTo>
                    <a:pt x="2444" y="6064"/>
                    <a:pt x="2164" y="3753"/>
                    <a:pt x="1899" y="1428"/>
                  </a:cubicBezTo>
                  <a:cubicBezTo>
                    <a:pt x="1840" y="957"/>
                    <a:pt x="1796" y="472"/>
                    <a:pt x="176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2"/>
            <p:cNvSpPr/>
            <p:nvPr/>
          </p:nvSpPr>
          <p:spPr>
            <a:xfrm rot="1452247">
              <a:off x="9447028" y="2137874"/>
              <a:ext cx="393902" cy="3798524"/>
            </a:xfrm>
            <a:custGeom>
              <a:avLst/>
              <a:gdLst/>
              <a:ahLst/>
              <a:cxnLst/>
              <a:rect l="l" t="t" r="r" b="b"/>
              <a:pathLst>
                <a:path w="10037" h="96790" extrusionOk="0">
                  <a:moveTo>
                    <a:pt x="2914" y="0"/>
                  </a:moveTo>
                  <a:lnTo>
                    <a:pt x="2914" y="0"/>
                  </a:lnTo>
                  <a:cubicBezTo>
                    <a:pt x="3061" y="942"/>
                    <a:pt x="3252" y="1884"/>
                    <a:pt x="3355" y="2811"/>
                  </a:cubicBezTo>
                  <a:cubicBezTo>
                    <a:pt x="3591" y="4871"/>
                    <a:pt x="3915" y="6932"/>
                    <a:pt x="4062" y="9021"/>
                  </a:cubicBezTo>
                  <a:cubicBezTo>
                    <a:pt x="4283" y="12259"/>
                    <a:pt x="4651" y="15452"/>
                    <a:pt x="5283" y="18631"/>
                  </a:cubicBezTo>
                  <a:cubicBezTo>
                    <a:pt x="5975" y="21942"/>
                    <a:pt x="6711" y="25224"/>
                    <a:pt x="7417" y="28521"/>
                  </a:cubicBezTo>
                  <a:cubicBezTo>
                    <a:pt x="8418" y="33039"/>
                    <a:pt x="9301" y="37571"/>
                    <a:pt x="9536" y="42207"/>
                  </a:cubicBezTo>
                  <a:cubicBezTo>
                    <a:pt x="9684" y="44826"/>
                    <a:pt x="9581" y="47431"/>
                    <a:pt x="9065" y="50006"/>
                  </a:cubicBezTo>
                  <a:cubicBezTo>
                    <a:pt x="8580" y="52449"/>
                    <a:pt x="7859" y="54833"/>
                    <a:pt x="7020" y="57188"/>
                  </a:cubicBezTo>
                  <a:cubicBezTo>
                    <a:pt x="5990" y="60087"/>
                    <a:pt x="4901" y="62972"/>
                    <a:pt x="3856" y="65856"/>
                  </a:cubicBezTo>
                  <a:cubicBezTo>
                    <a:pt x="2929" y="68387"/>
                    <a:pt x="2149" y="70933"/>
                    <a:pt x="1722" y="73582"/>
                  </a:cubicBezTo>
                  <a:cubicBezTo>
                    <a:pt x="1472" y="75157"/>
                    <a:pt x="1295" y="76731"/>
                    <a:pt x="1163" y="78291"/>
                  </a:cubicBezTo>
                  <a:cubicBezTo>
                    <a:pt x="883" y="81455"/>
                    <a:pt x="633" y="84605"/>
                    <a:pt x="427" y="87754"/>
                  </a:cubicBezTo>
                  <a:cubicBezTo>
                    <a:pt x="250" y="90771"/>
                    <a:pt x="133" y="93773"/>
                    <a:pt x="0" y="96790"/>
                  </a:cubicBezTo>
                  <a:lnTo>
                    <a:pt x="309" y="96790"/>
                  </a:lnTo>
                  <a:cubicBezTo>
                    <a:pt x="412" y="94582"/>
                    <a:pt x="486" y="92345"/>
                    <a:pt x="603" y="90123"/>
                  </a:cubicBezTo>
                  <a:cubicBezTo>
                    <a:pt x="692" y="88269"/>
                    <a:pt x="780" y="86385"/>
                    <a:pt x="927" y="84531"/>
                  </a:cubicBezTo>
                  <a:cubicBezTo>
                    <a:pt x="1119" y="82059"/>
                    <a:pt x="1354" y="79586"/>
                    <a:pt x="1560" y="77114"/>
                  </a:cubicBezTo>
                  <a:cubicBezTo>
                    <a:pt x="1737" y="74789"/>
                    <a:pt x="2149" y="72478"/>
                    <a:pt x="2767" y="70227"/>
                  </a:cubicBezTo>
                  <a:cubicBezTo>
                    <a:pt x="3561" y="67328"/>
                    <a:pt x="4621" y="64517"/>
                    <a:pt x="5681" y="61721"/>
                  </a:cubicBezTo>
                  <a:cubicBezTo>
                    <a:pt x="6755" y="58851"/>
                    <a:pt x="7859" y="55996"/>
                    <a:pt x="8668" y="53038"/>
                  </a:cubicBezTo>
                  <a:cubicBezTo>
                    <a:pt x="9286" y="50816"/>
                    <a:pt x="9742" y="48594"/>
                    <a:pt x="9875" y="46283"/>
                  </a:cubicBezTo>
                  <a:cubicBezTo>
                    <a:pt x="10037" y="43384"/>
                    <a:pt x="9845" y="40500"/>
                    <a:pt x="9463" y="37601"/>
                  </a:cubicBezTo>
                  <a:cubicBezTo>
                    <a:pt x="9080" y="34701"/>
                    <a:pt x="8506" y="31832"/>
                    <a:pt x="7888" y="28962"/>
                  </a:cubicBezTo>
                  <a:cubicBezTo>
                    <a:pt x="7020" y="24974"/>
                    <a:pt x="6049" y="20971"/>
                    <a:pt x="5357" y="16954"/>
                  </a:cubicBezTo>
                  <a:cubicBezTo>
                    <a:pt x="4960" y="14614"/>
                    <a:pt x="4651" y="12274"/>
                    <a:pt x="4518" y="9904"/>
                  </a:cubicBezTo>
                  <a:cubicBezTo>
                    <a:pt x="4386" y="7638"/>
                    <a:pt x="4150" y="5401"/>
                    <a:pt x="3782" y="3164"/>
                  </a:cubicBezTo>
                  <a:cubicBezTo>
                    <a:pt x="3591" y="2119"/>
                    <a:pt x="3429" y="1075"/>
                    <a:pt x="3267" y="30"/>
                  </a:cubicBezTo>
                  <a:cubicBezTo>
                    <a:pt x="3135" y="30"/>
                    <a:pt x="3002" y="30"/>
                    <a:pt x="29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2"/>
            <p:cNvSpPr/>
            <p:nvPr/>
          </p:nvSpPr>
          <p:spPr>
            <a:xfrm rot="1452247">
              <a:off x="9321549" y="2080789"/>
              <a:ext cx="385268" cy="3798563"/>
            </a:xfrm>
            <a:custGeom>
              <a:avLst/>
              <a:gdLst/>
              <a:ahLst/>
              <a:cxnLst/>
              <a:rect l="l" t="t" r="r" b="b"/>
              <a:pathLst>
                <a:path w="9817" h="96791" extrusionOk="0">
                  <a:moveTo>
                    <a:pt x="2223" y="1"/>
                  </a:moveTo>
                  <a:cubicBezTo>
                    <a:pt x="2090" y="1"/>
                    <a:pt x="1973" y="1"/>
                    <a:pt x="1855" y="30"/>
                  </a:cubicBezTo>
                  <a:cubicBezTo>
                    <a:pt x="2002" y="1134"/>
                    <a:pt x="2164" y="2238"/>
                    <a:pt x="2296" y="3341"/>
                  </a:cubicBezTo>
                  <a:cubicBezTo>
                    <a:pt x="2517" y="5196"/>
                    <a:pt x="2723" y="7079"/>
                    <a:pt x="2929" y="8948"/>
                  </a:cubicBezTo>
                  <a:cubicBezTo>
                    <a:pt x="3047" y="10140"/>
                    <a:pt x="3106" y="11362"/>
                    <a:pt x="3238" y="12554"/>
                  </a:cubicBezTo>
                  <a:cubicBezTo>
                    <a:pt x="3533" y="15173"/>
                    <a:pt x="3989" y="17719"/>
                    <a:pt x="4622" y="20265"/>
                  </a:cubicBezTo>
                  <a:cubicBezTo>
                    <a:pt x="5431" y="23576"/>
                    <a:pt x="6285" y="26887"/>
                    <a:pt x="7123" y="30199"/>
                  </a:cubicBezTo>
                  <a:cubicBezTo>
                    <a:pt x="8080" y="34054"/>
                    <a:pt x="8904" y="37954"/>
                    <a:pt x="9228" y="41928"/>
                  </a:cubicBezTo>
                  <a:cubicBezTo>
                    <a:pt x="9522" y="45371"/>
                    <a:pt x="9272" y="48756"/>
                    <a:pt x="8477" y="52111"/>
                  </a:cubicBezTo>
                  <a:cubicBezTo>
                    <a:pt x="7786" y="54996"/>
                    <a:pt x="6844" y="57792"/>
                    <a:pt x="5843" y="60588"/>
                  </a:cubicBezTo>
                  <a:cubicBezTo>
                    <a:pt x="4842" y="63487"/>
                    <a:pt x="3768" y="66386"/>
                    <a:pt x="2959" y="69344"/>
                  </a:cubicBezTo>
                  <a:cubicBezTo>
                    <a:pt x="2414" y="71346"/>
                    <a:pt x="1973" y="73377"/>
                    <a:pt x="1767" y="75452"/>
                  </a:cubicBezTo>
                  <a:cubicBezTo>
                    <a:pt x="1575" y="77306"/>
                    <a:pt x="1413" y="79160"/>
                    <a:pt x="1251" y="81029"/>
                  </a:cubicBezTo>
                  <a:cubicBezTo>
                    <a:pt x="987" y="83855"/>
                    <a:pt x="736" y="86665"/>
                    <a:pt x="516" y="89506"/>
                  </a:cubicBezTo>
                  <a:cubicBezTo>
                    <a:pt x="310" y="91934"/>
                    <a:pt x="162" y="94362"/>
                    <a:pt x="1" y="96790"/>
                  </a:cubicBezTo>
                  <a:lnTo>
                    <a:pt x="295" y="96790"/>
                  </a:lnTo>
                  <a:cubicBezTo>
                    <a:pt x="368" y="95657"/>
                    <a:pt x="442" y="94524"/>
                    <a:pt x="516" y="93405"/>
                  </a:cubicBezTo>
                  <a:cubicBezTo>
                    <a:pt x="648" y="91375"/>
                    <a:pt x="795" y="89358"/>
                    <a:pt x="957" y="87342"/>
                  </a:cubicBezTo>
                  <a:cubicBezTo>
                    <a:pt x="1090" y="85650"/>
                    <a:pt x="1237" y="83972"/>
                    <a:pt x="1384" y="82280"/>
                  </a:cubicBezTo>
                  <a:cubicBezTo>
                    <a:pt x="1546" y="80352"/>
                    <a:pt x="1752" y="78439"/>
                    <a:pt x="1914" y="76496"/>
                  </a:cubicBezTo>
                  <a:cubicBezTo>
                    <a:pt x="2061" y="75025"/>
                    <a:pt x="2237" y="73553"/>
                    <a:pt x="2561" y="72111"/>
                  </a:cubicBezTo>
                  <a:cubicBezTo>
                    <a:pt x="3150" y="69403"/>
                    <a:pt x="3989" y="66754"/>
                    <a:pt x="4886" y="64135"/>
                  </a:cubicBezTo>
                  <a:cubicBezTo>
                    <a:pt x="5887" y="61236"/>
                    <a:pt x="6917" y="58322"/>
                    <a:pt x="7874" y="55408"/>
                  </a:cubicBezTo>
                  <a:cubicBezTo>
                    <a:pt x="8698" y="52906"/>
                    <a:pt x="9272" y="50345"/>
                    <a:pt x="9552" y="47711"/>
                  </a:cubicBezTo>
                  <a:cubicBezTo>
                    <a:pt x="9816" y="45033"/>
                    <a:pt x="9669" y="42340"/>
                    <a:pt x="9346" y="39661"/>
                  </a:cubicBezTo>
                  <a:cubicBezTo>
                    <a:pt x="8978" y="36718"/>
                    <a:pt x="8389" y="33848"/>
                    <a:pt x="7668" y="30979"/>
                  </a:cubicBezTo>
                  <a:cubicBezTo>
                    <a:pt x="6844" y="27623"/>
                    <a:pt x="5975" y="24297"/>
                    <a:pt x="5166" y="20942"/>
                  </a:cubicBezTo>
                  <a:cubicBezTo>
                    <a:pt x="4268" y="17292"/>
                    <a:pt x="3665" y="13584"/>
                    <a:pt x="3385" y="9831"/>
                  </a:cubicBezTo>
                  <a:cubicBezTo>
                    <a:pt x="3238" y="7756"/>
                    <a:pt x="2959" y="5696"/>
                    <a:pt x="2723" y="3636"/>
                  </a:cubicBezTo>
                  <a:cubicBezTo>
                    <a:pt x="2576" y="2429"/>
                    <a:pt x="2385" y="1207"/>
                    <a:pt x="222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2"/>
            <p:cNvSpPr/>
            <p:nvPr/>
          </p:nvSpPr>
          <p:spPr>
            <a:xfrm rot="1452247">
              <a:off x="9197026" y="2021778"/>
              <a:ext cx="371964" cy="3797386"/>
            </a:xfrm>
            <a:custGeom>
              <a:avLst/>
              <a:gdLst/>
              <a:ahLst/>
              <a:cxnLst/>
              <a:rect l="l" t="t" r="r" b="b"/>
              <a:pathLst>
                <a:path w="9478" h="96761" extrusionOk="0">
                  <a:moveTo>
                    <a:pt x="1177" y="1"/>
                  </a:moveTo>
                  <a:cubicBezTo>
                    <a:pt x="1030" y="1"/>
                    <a:pt x="898" y="1"/>
                    <a:pt x="765" y="15"/>
                  </a:cubicBezTo>
                  <a:cubicBezTo>
                    <a:pt x="883" y="1060"/>
                    <a:pt x="1001" y="2090"/>
                    <a:pt x="1104" y="3135"/>
                  </a:cubicBezTo>
                  <a:cubicBezTo>
                    <a:pt x="1295" y="4813"/>
                    <a:pt x="1472" y="6476"/>
                    <a:pt x="1648" y="8139"/>
                  </a:cubicBezTo>
                  <a:cubicBezTo>
                    <a:pt x="1795" y="9596"/>
                    <a:pt x="1898" y="11067"/>
                    <a:pt x="2060" y="12524"/>
                  </a:cubicBezTo>
                  <a:cubicBezTo>
                    <a:pt x="2355" y="15129"/>
                    <a:pt x="2855" y="17704"/>
                    <a:pt x="3561" y="20250"/>
                  </a:cubicBezTo>
                  <a:cubicBezTo>
                    <a:pt x="4489" y="23591"/>
                    <a:pt x="5489" y="26932"/>
                    <a:pt x="6446" y="30272"/>
                  </a:cubicBezTo>
                  <a:cubicBezTo>
                    <a:pt x="7653" y="34466"/>
                    <a:pt x="8756" y="38705"/>
                    <a:pt x="9051" y="43076"/>
                  </a:cubicBezTo>
                  <a:cubicBezTo>
                    <a:pt x="9183" y="45121"/>
                    <a:pt x="9154" y="47167"/>
                    <a:pt x="8874" y="49198"/>
                  </a:cubicBezTo>
                  <a:cubicBezTo>
                    <a:pt x="8536" y="51582"/>
                    <a:pt x="8006" y="53907"/>
                    <a:pt x="7285" y="56217"/>
                  </a:cubicBezTo>
                  <a:cubicBezTo>
                    <a:pt x="6461" y="58910"/>
                    <a:pt x="5578" y="61589"/>
                    <a:pt x="4709" y="64267"/>
                  </a:cubicBezTo>
                  <a:cubicBezTo>
                    <a:pt x="3870" y="66887"/>
                    <a:pt x="3091" y="69506"/>
                    <a:pt x="2575" y="72199"/>
                  </a:cubicBezTo>
                  <a:cubicBezTo>
                    <a:pt x="2311" y="73671"/>
                    <a:pt x="2134" y="75157"/>
                    <a:pt x="2016" y="76644"/>
                  </a:cubicBezTo>
                  <a:cubicBezTo>
                    <a:pt x="1840" y="78586"/>
                    <a:pt x="1648" y="80499"/>
                    <a:pt x="1457" y="82427"/>
                  </a:cubicBezTo>
                  <a:cubicBezTo>
                    <a:pt x="1295" y="84119"/>
                    <a:pt x="1104" y="85797"/>
                    <a:pt x="942" y="87490"/>
                  </a:cubicBezTo>
                  <a:cubicBezTo>
                    <a:pt x="721" y="89623"/>
                    <a:pt x="515" y="91772"/>
                    <a:pt x="294" y="93921"/>
                  </a:cubicBezTo>
                  <a:cubicBezTo>
                    <a:pt x="206" y="94862"/>
                    <a:pt x="103" y="95819"/>
                    <a:pt x="0" y="96761"/>
                  </a:cubicBezTo>
                  <a:lnTo>
                    <a:pt x="294" y="96761"/>
                  </a:lnTo>
                  <a:cubicBezTo>
                    <a:pt x="353" y="96408"/>
                    <a:pt x="397" y="96054"/>
                    <a:pt x="427" y="95701"/>
                  </a:cubicBezTo>
                  <a:cubicBezTo>
                    <a:pt x="648" y="93523"/>
                    <a:pt x="854" y="91345"/>
                    <a:pt x="1074" y="89152"/>
                  </a:cubicBezTo>
                  <a:cubicBezTo>
                    <a:pt x="1266" y="87048"/>
                    <a:pt x="1486" y="84944"/>
                    <a:pt x="1692" y="82854"/>
                  </a:cubicBezTo>
                  <a:cubicBezTo>
                    <a:pt x="1898" y="80661"/>
                    <a:pt x="2134" y="78468"/>
                    <a:pt x="2325" y="76261"/>
                  </a:cubicBezTo>
                  <a:cubicBezTo>
                    <a:pt x="2472" y="74392"/>
                    <a:pt x="2737" y="72552"/>
                    <a:pt x="3164" y="70728"/>
                  </a:cubicBezTo>
                  <a:cubicBezTo>
                    <a:pt x="3797" y="67931"/>
                    <a:pt x="4680" y="65224"/>
                    <a:pt x="5578" y="62516"/>
                  </a:cubicBezTo>
                  <a:cubicBezTo>
                    <a:pt x="6578" y="59499"/>
                    <a:pt x="7623" y="56512"/>
                    <a:pt x="8374" y="53421"/>
                  </a:cubicBezTo>
                  <a:cubicBezTo>
                    <a:pt x="9036" y="50787"/>
                    <a:pt x="9477" y="48123"/>
                    <a:pt x="9477" y="45401"/>
                  </a:cubicBezTo>
                  <a:cubicBezTo>
                    <a:pt x="9477" y="42972"/>
                    <a:pt x="9198" y="40574"/>
                    <a:pt x="8756" y="38190"/>
                  </a:cubicBezTo>
                  <a:cubicBezTo>
                    <a:pt x="8241" y="35394"/>
                    <a:pt x="7505" y="32642"/>
                    <a:pt x="6740" y="29919"/>
                  </a:cubicBezTo>
                  <a:cubicBezTo>
                    <a:pt x="5725" y="26387"/>
                    <a:pt x="4709" y="22885"/>
                    <a:pt x="3753" y="19323"/>
                  </a:cubicBezTo>
                  <a:cubicBezTo>
                    <a:pt x="3149" y="17086"/>
                    <a:pt x="2752" y="14805"/>
                    <a:pt x="2502" y="12480"/>
                  </a:cubicBezTo>
                  <a:cubicBezTo>
                    <a:pt x="2369" y="11126"/>
                    <a:pt x="2266" y="9758"/>
                    <a:pt x="2119" y="8404"/>
                  </a:cubicBezTo>
                  <a:cubicBezTo>
                    <a:pt x="1810" y="5608"/>
                    <a:pt x="1486" y="2797"/>
                    <a:pt x="11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2"/>
            <p:cNvSpPr/>
            <p:nvPr/>
          </p:nvSpPr>
          <p:spPr>
            <a:xfrm rot="1452247">
              <a:off x="9384121" y="2109431"/>
              <a:ext cx="387584" cy="3798563"/>
            </a:xfrm>
            <a:custGeom>
              <a:avLst/>
              <a:gdLst/>
              <a:ahLst/>
              <a:cxnLst/>
              <a:rect l="l" t="t" r="r" b="b"/>
              <a:pathLst>
                <a:path w="9876" h="96791" extrusionOk="0">
                  <a:moveTo>
                    <a:pt x="2797" y="1"/>
                  </a:moveTo>
                  <a:cubicBezTo>
                    <a:pt x="2620" y="1"/>
                    <a:pt x="2458" y="1"/>
                    <a:pt x="2311" y="45"/>
                  </a:cubicBezTo>
                  <a:cubicBezTo>
                    <a:pt x="2385" y="501"/>
                    <a:pt x="2473" y="972"/>
                    <a:pt x="2547" y="1428"/>
                  </a:cubicBezTo>
                  <a:cubicBezTo>
                    <a:pt x="2988" y="4210"/>
                    <a:pt x="3386" y="6976"/>
                    <a:pt x="3548" y="9772"/>
                  </a:cubicBezTo>
                  <a:cubicBezTo>
                    <a:pt x="3754" y="13128"/>
                    <a:pt x="4239" y="16439"/>
                    <a:pt x="4975" y="19706"/>
                  </a:cubicBezTo>
                  <a:cubicBezTo>
                    <a:pt x="5755" y="23150"/>
                    <a:pt x="6594" y="26578"/>
                    <a:pt x="7389" y="30007"/>
                  </a:cubicBezTo>
                  <a:cubicBezTo>
                    <a:pt x="8404" y="34319"/>
                    <a:pt x="9243" y="38646"/>
                    <a:pt x="9434" y="43076"/>
                  </a:cubicBezTo>
                  <a:cubicBezTo>
                    <a:pt x="9522" y="45018"/>
                    <a:pt x="9449" y="46975"/>
                    <a:pt x="9154" y="48903"/>
                  </a:cubicBezTo>
                  <a:cubicBezTo>
                    <a:pt x="8787" y="51331"/>
                    <a:pt x="8183" y="53701"/>
                    <a:pt x="7389" y="56026"/>
                  </a:cubicBezTo>
                  <a:cubicBezTo>
                    <a:pt x="6358" y="59028"/>
                    <a:pt x="5269" y="62001"/>
                    <a:pt x="4224" y="65003"/>
                  </a:cubicBezTo>
                  <a:cubicBezTo>
                    <a:pt x="3386" y="67387"/>
                    <a:pt x="2620" y="69815"/>
                    <a:pt x="2091" y="72317"/>
                  </a:cubicBezTo>
                  <a:cubicBezTo>
                    <a:pt x="1693" y="74201"/>
                    <a:pt x="1502" y="76114"/>
                    <a:pt x="1340" y="78027"/>
                  </a:cubicBezTo>
                  <a:cubicBezTo>
                    <a:pt x="1046" y="81338"/>
                    <a:pt x="751" y="84649"/>
                    <a:pt x="516" y="87960"/>
                  </a:cubicBezTo>
                  <a:cubicBezTo>
                    <a:pt x="310" y="90904"/>
                    <a:pt x="163" y="93847"/>
                    <a:pt x="1" y="96790"/>
                  </a:cubicBezTo>
                  <a:lnTo>
                    <a:pt x="295" y="96790"/>
                  </a:lnTo>
                  <a:cubicBezTo>
                    <a:pt x="413" y="94495"/>
                    <a:pt x="531" y="92184"/>
                    <a:pt x="678" y="89888"/>
                  </a:cubicBezTo>
                  <a:cubicBezTo>
                    <a:pt x="810" y="87872"/>
                    <a:pt x="928" y="85856"/>
                    <a:pt x="1105" y="83855"/>
                  </a:cubicBezTo>
                  <a:cubicBezTo>
                    <a:pt x="1281" y="81515"/>
                    <a:pt x="1517" y="79160"/>
                    <a:pt x="1723" y="76835"/>
                  </a:cubicBezTo>
                  <a:cubicBezTo>
                    <a:pt x="1914" y="74613"/>
                    <a:pt x="2297" y="72420"/>
                    <a:pt x="2871" y="70257"/>
                  </a:cubicBezTo>
                  <a:cubicBezTo>
                    <a:pt x="3621" y="67402"/>
                    <a:pt x="4651" y="64606"/>
                    <a:pt x="5667" y="61824"/>
                  </a:cubicBezTo>
                  <a:cubicBezTo>
                    <a:pt x="6682" y="58969"/>
                    <a:pt x="7756" y="56129"/>
                    <a:pt x="8551" y="53215"/>
                  </a:cubicBezTo>
                  <a:cubicBezTo>
                    <a:pt x="9154" y="50949"/>
                    <a:pt x="9611" y="48653"/>
                    <a:pt x="9743" y="46313"/>
                  </a:cubicBezTo>
                  <a:cubicBezTo>
                    <a:pt x="9876" y="43885"/>
                    <a:pt x="9743" y="41471"/>
                    <a:pt x="9449" y="39058"/>
                  </a:cubicBezTo>
                  <a:cubicBezTo>
                    <a:pt x="9096" y="36159"/>
                    <a:pt x="8536" y="33304"/>
                    <a:pt x="7889" y="30464"/>
                  </a:cubicBezTo>
                  <a:cubicBezTo>
                    <a:pt x="7035" y="26829"/>
                    <a:pt x="6167" y="23208"/>
                    <a:pt x="5372" y="19588"/>
                  </a:cubicBezTo>
                  <a:cubicBezTo>
                    <a:pt x="4651" y="16424"/>
                    <a:pt x="4166" y="13245"/>
                    <a:pt x="3960" y="10023"/>
                  </a:cubicBezTo>
                  <a:cubicBezTo>
                    <a:pt x="3798" y="7241"/>
                    <a:pt x="3430" y="4504"/>
                    <a:pt x="3003" y="1767"/>
                  </a:cubicBezTo>
                  <a:cubicBezTo>
                    <a:pt x="2915" y="1178"/>
                    <a:pt x="2856" y="589"/>
                    <a:pt x="279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2"/>
            <p:cNvSpPr/>
            <p:nvPr/>
          </p:nvSpPr>
          <p:spPr>
            <a:xfrm rot="1452247">
              <a:off x="9135623" y="1994126"/>
              <a:ext cx="371964" cy="3796247"/>
            </a:xfrm>
            <a:custGeom>
              <a:avLst/>
              <a:gdLst/>
              <a:ahLst/>
              <a:cxnLst/>
              <a:rect l="l" t="t" r="r" b="b"/>
              <a:pathLst>
                <a:path w="9478" h="96732" extrusionOk="0">
                  <a:moveTo>
                    <a:pt x="280" y="1"/>
                  </a:moveTo>
                  <a:cubicBezTo>
                    <a:pt x="398" y="1561"/>
                    <a:pt x="545" y="3135"/>
                    <a:pt x="692" y="4710"/>
                  </a:cubicBezTo>
                  <a:cubicBezTo>
                    <a:pt x="883" y="6564"/>
                    <a:pt x="1060" y="8404"/>
                    <a:pt x="1251" y="10243"/>
                  </a:cubicBezTo>
                  <a:cubicBezTo>
                    <a:pt x="1398" y="11553"/>
                    <a:pt x="1501" y="12848"/>
                    <a:pt x="1693" y="14143"/>
                  </a:cubicBezTo>
                  <a:cubicBezTo>
                    <a:pt x="2061" y="16733"/>
                    <a:pt x="2679" y="19294"/>
                    <a:pt x="3444" y="21810"/>
                  </a:cubicBezTo>
                  <a:cubicBezTo>
                    <a:pt x="4415" y="25019"/>
                    <a:pt x="5445" y="28212"/>
                    <a:pt x="6417" y="31420"/>
                  </a:cubicBezTo>
                  <a:cubicBezTo>
                    <a:pt x="7520" y="34981"/>
                    <a:pt x="8462" y="38602"/>
                    <a:pt x="8845" y="42340"/>
                  </a:cubicBezTo>
                  <a:cubicBezTo>
                    <a:pt x="9154" y="45327"/>
                    <a:pt x="9007" y="48300"/>
                    <a:pt x="8462" y="51243"/>
                  </a:cubicBezTo>
                  <a:cubicBezTo>
                    <a:pt x="7977" y="53804"/>
                    <a:pt x="7285" y="56291"/>
                    <a:pt x="6505" y="58763"/>
                  </a:cubicBezTo>
                  <a:cubicBezTo>
                    <a:pt x="5622" y="61677"/>
                    <a:pt x="4695" y="64561"/>
                    <a:pt x="3827" y="67490"/>
                  </a:cubicBezTo>
                  <a:cubicBezTo>
                    <a:pt x="3164" y="69712"/>
                    <a:pt x="2649" y="71993"/>
                    <a:pt x="2384" y="74333"/>
                  </a:cubicBezTo>
                  <a:cubicBezTo>
                    <a:pt x="2281" y="75393"/>
                    <a:pt x="2208" y="76482"/>
                    <a:pt x="2090" y="77556"/>
                  </a:cubicBezTo>
                  <a:cubicBezTo>
                    <a:pt x="1913" y="79366"/>
                    <a:pt x="1751" y="81206"/>
                    <a:pt x="1545" y="83030"/>
                  </a:cubicBezTo>
                  <a:cubicBezTo>
                    <a:pt x="1339" y="84914"/>
                    <a:pt x="1119" y="86783"/>
                    <a:pt x="913" y="88667"/>
                  </a:cubicBezTo>
                  <a:cubicBezTo>
                    <a:pt x="721" y="90536"/>
                    <a:pt x="515" y="92419"/>
                    <a:pt x="295" y="94288"/>
                  </a:cubicBezTo>
                  <a:cubicBezTo>
                    <a:pt x="206" y="95098"/>
                    <a:pt x="89" y="95922"/>
                    <a:pt x="0" y="96731"/>
                  </a:cubicBezTo>
                  <a:lnTo>
                    <a:pt x="383" y="96731"/>
                  </a:lnTo>
                  <a:cubicBezTo>
                    <a:pt x="383" y="96496"/>
                    <a:pt x="383" y="96260"/>
                    <a:pt x="398" y="96025"/>
                  </a:cubicBezTo>
                  <a:cubicBezTo>
                    <a:pt x="795" y="92478"/>
                    <a:pt x="1192" y="88961"/>
                    <a:pt x="1560" y="85400"/>
                  </a:cubicBezTo>
                  <a:cubicBezTo>
                    <a:pt x="1869" y="82339"/>
                    <a:pt x="2222" y="79263"/>
                    <a:pt x="2487" y="76173"/>
                  </a:cubicBezTo>
                  <a:cubicBezTo>
                    <a:pt x="2679" y="73686"/>
                    <a:pt x="3076" y="71243"/>
                    <a:pt x="3753" y="68844"/>
                  </a:cubicBezTo>
                  <a:cubicBezTo>
                    <a:pt x="4518" y="66107"/>
                    <a:pt x="5386" y="63369"/>
                    <a:pt x="6240" y="60632"/>
                  </a:cubicBezTo>
                  <a:cubicBezTo>
                    <a:pt x="7226" y="57424"/>
                    <a:pt x="8227" y="54245"/>
                    <a:pt x="8830" y="50934"/>
                  </a:cubicBezTo>
                  <a:cubicBezTo>
                    <a:pt x="9419" y="47711"/>
                    <a:pt x="9478" y="44488"/>
                    <a:pt x="9051" y="41251"/>
                  </a:cubicBezTo>
                  <a:cubicBezTo>
                    <a:pt x="8712" y="38719"/>
                    <a:pt x="8183" y="36232"/>
                    <a:pt x="7461" y="33789"/>
                  </a:cubicBezTo>
                  <a:cubicBezTo>
                    <a:pt x="6505" y="30508"/>
                    <a:pt x="5475" y="27255"/>
                    <a:pt x="4489" y="23988"/>
                  </a:cubicBezTo>
                  <a:cubicBezTo>
                    <a:pt x="3665" y="21266"/>
                    <a:pt x="2899" y="18514"/>
                    <a:pt x="2370" y="15703"/>
                  </a:cubicBezTo>
                  <a:cubicBezTo>
                    <a:pt x="1869" y="13128"/>
                    <a:pt x="1722" y="10493"/>
                    <a:pt x="1457" y="7889"/>
                  </a:cubicBezTo>
                  <a:cubicBezTo>
                    <a:pt x="1251" y="6079"/>
                    <a:pt x="1089" y="4298"/>
                    <a:pt x="898" y="2502"/>
                  </a:cubicBezTo>
                  <a:cubicBezTo>
                    <a:pt x="824" y="1664"/>
                    <a:pt x="751" y="825"/>
                    <a:pt x="6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2"/>
            <p:cNvSpPr/>
            <p:nvPr/>
          </p:nvSpPr>
          <p:spPr>
            <a:xfrm rot="1452247">
              <a:off x="8983461" y="1928973"/>
              <a:ext cx="388722" cy="3798563"/>
            </a:xfrm>
            <a:custGeom>
              <a:avLst/>
              <a:gdLst/>
              <a:ahLst/>
              <a:cxnLst/>
              <a:rect l="l" t="t" r="r" b="b"/>
              <a:pathLst>
                <a:path w="9905" h="96791" extrusionOk="0">
                  <a:moveTo>
                    <a:pt x="1" y="1"/>
                  </a:moveTo>
                  <a:cubicBezTo>
                    <a:pt x="59" y="766"/>
                    <a:pt x="104" y="1517"/>
                    <a:pt x="148" y="2267"/>
                  </a:cubicBezTo>
                  <a:cubicBezTo>
                    <a:pt x="339" y="4534"/>
                    <a:pt x="501" y="6770"/>
                    <a:pt x="707" y="9022"/>
                  </a:cubicBezTo>
                  <a:cubicBezTo>
                    <a:pt x="854" y="10641"/>
                    <a:pt x="1016" y="12260"/>
                    <a:pt x="1222" y="13879"/>
                  </a:cubicBezTo>
                  <a:cubicBezTo>
                    <a:pt x="1546" y="16454"/>
                    <a:pt x="2164" y="18970"/>
                    <a:pt x="2988" y="21443"/>
                  </a:cubicBezTo>
                  <a:cubicBezTo>
                    <a:pt x="4018" y="24518"/>
                    <a:pt x="5107" y="27565"/>
                    <a:pt x="6167" y="30611"/>
                  </a:cubicBezTo>
                  <a:cubicBezTo>
                    <a:pt x="7315" y="33834"/>
                    <a:pt x="8360" y="37086"/>
                    <a:pt x="8992" y="40456"/>
                  </a:cubicBezTo>
                  <a:cubicBezTo>
                    <a:pt x="9655" y="43973"/>
                    <a:pt x="9669" y="47505"/>
                    <a:pt x="9081" y="51037"/>
                  </a:cubicBezTo>
                  <a:cubicBezTo>
                    <a:pt x="8654" y="53686"/>
                    <a:pt x="7977" y="56262"/>
                    <a:pt x="7241" y="58837"/>
                  </a:cubicBezTo>
                  <a:cubicBezTo>
                    <a:pt x="6417" y="61721"/>
                    <a:pt x="5549" y="64606"/>
                    <a:pt x="4739" y="67520"/>
                  </a:cubicBezTo>
                  <a:cubicBezTo>
                    <a:pt x="4077" y="69889"/>
                    <a:pt x="3591" y="72288"/>
                    <a:pt x="3356" y="74731"/>
                  </a:cubicBezTo>
                  <a:cubicBezTo>
                    <a:pt x="3150" y="76938"/>
                    <a:pt x="2988" y="79160"/>
                    <a:pt x="2753" y="81368"/>
                  </a:cubicBezTo>
                  <a:cubicBezTo>
                    <a:pt x="2532" y="83575"/>
                    <a:pt x="2238" y="85783"/>
                    <a:pt x="1943" y="87990"/>
                  </a:cubicBezTo>
                  <a:cubicBezTo>
                    <a:pt x="1678" y="90036"/>
                    <a:pt x="1384" y="92067"/>
                    <a:pt x="1119" y="94083"/>
                  </a:cubicBezTo>
                  <a:cubicBezTo>
                    <a:pt x="987" y="94980"/>
                    <a:pt x="854" y="95863"/>
                    <a:pt x="722" y="96776"/>
                  </a:cubicBezTo>
                  <a:cubicBezTo>
                    <a:pt x="839" y="96776"/>
                    <a:pt x="928" y="96776"/>
                    <a:pt x="957" y="96791"/>
                  </a:cubicBezTo>
                  <a:cubicBezTo>
                    <a:pt x="987" y="96717"/>
                    <a:pt x="1016" y="96643"/>
                    <a:pt x="1031" y="96570"/>
                  </a:cubicBezTo>
                  <a:cubicBezTo>
                    <a:pt x="1237" y="95098"/>
                    <a:pt x="1443" y="93627"/>
                    <a:pt x="1619" y="92155"/>
                  </a:cubicBezTo>
                  <a:cubicBezTo>
                    <a:pt x="1987" y="89344"/>
                    <a:pt x="2399" y="86504"/>
                    <a:pt x="2723" y="83678"/>
                  </a:cubicBezTo>
                  <a:cubicBezTo>
                    <a:pt x="3003" y="81324"/>
                    <a:pt x="3282" y="78969"/>
                    <a:pt x="3444" y="76614"/>
                  </a:cubicBezTo>
                  <a:cubicBezTo>
                    <a:pt x="3650" y="73789"/>
                    <a:pt x="4048" y="71022"/>
                    <a:pt x="4783" y="68314"/>
                  </a:cubicBezTo>
                  <a:cubicBezTo>
                    <a:pt x="5578" y="65386"/>
                    <a:pt x="6446" y="62487"/>
                    <a:pt x="7285" y="59573"/>
                  </a:cubicBezTo>
                  <a:cubicBezTo>
                    <a:pt x="8286" y="56173"/>
                    <a:pt x="9228" y="52744"/>
                    <a:pt x="9610" y="49213"/>
                  </a:cubicBezTo>
                  <a:cubicBezTo>
                    <a:pt x="9905" y="46564"/>
                    <a:pt x="9831" y="43944"/>
                    <a:pt x="9419" y="41310"/>
                  </a:cubicBezTo>
                  <a:cubicBezTo>
                    <a:pt x="9007" y="38661"/>
                    <a:pt x="8315" y="36071"/>
                    <a:pt x="7477" y="33525"/>
                  </a:cubicBezTo>
                  <a:cubicBezTo>
                    <a:pt x="6446" y="30449"/>
                    <a:pt x="5343" y="27403"/>
                    <a:pt x="4298" y="24342"/>
                  </a:cubicBezTo>
                  <a:cubicBezTo>
                    <a:pt x="3385" y="21693"/>
                    <a:pt x="2561" y="19044"/>
                    <a:pt x="2017" y="16307"/>
                  </a:cubicBezTo>
                  <a:cubicBezTo>
                    <a:pt x="1428" y="13437"/>
                    <a:pt x="1251" y="10523"/>
                    <a:pt x="957" y="7624"/>
                  </a:cubicBezTo>
                  <a:cubicBezTo>
                    <a:pt x="839" y="6226"/>
                    <a:pt x="722" y="4828"/>
                    <a:pt x="619" y="3430"/>
                  </a:cubicBezTo>
                  <a:cubicBezTo>
                    <a:pt x="516" y="2282"/>
                    <a:pt x="472" y="1149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2"/>
            <p:cNvSpPr/>
            <p:nvPr/>
          </p:nvSpPr>
          <p:spPr>
            <a:xfrm rot="1452247">
              <a:off x="8755259" y="1834090"/>
              <a:ext cx="420510" cy="3796247"/>
            </a:xfrm>
            <a:custGeom>
              <a:avLst/>
              <a:gdLst/>
              <a:ahLst/>
              <a:cxnLst/>
              <a:rect l="l" t="t" r="r" b="b"/>
              <a:pathLst>
                <a:path w="10715" h="96732" extrusionOk="0">
                  <a:moveTo>
                    <a:pt x="295" y="1"/>
                  </a:moveTo>
                  <a:cubicBezTo>
                    <a:pt x="207" y="1"/>
                    <a:pt x="119" y="1"/>
                    <a:pt x="30" y="15"/>
                  </a:cubicBezTo>
                  <a:cubicBezTo>
                    <a:pt x="30" y="163"/>
                    <a:pt x="1" y="310"/>
                    <a:pt x="1" y="457"/>
                  </a:cubicBezTo>
                  <a:cubicBezTo>
                    <a:pt x="60" y="4651"/>
                    <a:pt x="325" y="8860"/>
                    <a:pt x="781" y="13039"/>
                  </a:cubicBezTo>
                  <a:cubicBezTo>
                    <a:pt x="1031" y="15423"/>
                    <a:pt x="1517" y="17763"/>
                    <a:pt x="2238" y="20059"/>
                  </a:cubicBezTo>
                  <a:cubicBezTo>
                    <a:pt x="3047" y="22664"/>
                    <a:pt x="4048" y="25166"/>
                    <a:pt x="5078" y="27667"/>
                  </a:cubicBezTo>
                  <a:cubicBezTo>
                    <a:pt x="6226" y="30419"/>
                    <a:pt x="7403" y="33186"/>
                    <a:pt x="8374" y="36012"/>
                  </a:cubicBezTo>
                  <a:cubicBezTo>
                    <a:pt x="9199" y="38410"/>
                    <a:pt x="9846" y="40853"/>
                    <a:pt x="10140" y="43370"/>
                  </a:cubicBezTo>
                  <a:cubicBezTo>
                    <a:pt x="10435" y="46004"/>
                    <a:pt x="10302" y="48609"/>
                    <a:pt x="9934" y="51228"/>
                  </a:cubicBezTo>
                  <a:cubicBezTo>
                    <a:pt x="9596" y="53612"/>
                    <a:pt x="9051" y="55967"/>
                    <a:pt x="8448" y="58307"/>
                  </a:cubicBezTo>
                  <a:cubicBezTo>
                    <a:pt x="7624" y="61471"/>
                    <a:pt x="6770" y="64650"/>
                    <a:pt x="5961" y="67843"/>
                  </a:cubicBezTo>
                  <a:cubicBezTo>
                    <a:pt x="5446" y="69918"/>
                    <a:pt x="5063" y="72037"/>
                    <a:pt x="4857" y="74171"/>
                  </a:cubicBezTo>
                  <a:cubicBezTo>
                    <a:pt x="4681" y="76040"/>
                    <a:pt x="4592" y="77894"/>
                    <a:pt x="4372" y="79763"/>
                  </a:cubicBezTo>
                  <a:cubicBezTo>
                    <a:pt x="4107" y="82074"/>
                    <a:pt x="3798" y="84384"/>
                    <a:pt x="3444" y="86695"/>
                  </a:cubicBezTo>
                  <a:cubicBezTo>
                    <a:pt x="3077" y="89123"/>
                    <a:pt x="2635" y="91551"/>
                    <a:pt x="2238" y="93979"/>
                  </a:cubicBezTo>
                  <a:cubicBezTo>
                    <a:pt x="2091" y="94892"/>
                    <a:pt x="1914" y="95819"/>
                    <a:pt x="1752" y="96731"/>
                  </a:cubicBezTo>
                  <a:lnTo>
                    <a:pt x="2135" y="96731"/>
                  </a:lnTo>
                  <a:cubicBezTo>
                    <a:pt x="2135" y="96570"/>
                    <a:pt x="2135" y="96408"/>
                    <a:pt x="2164" y="96260"/>
                  </a:cubicBezTo>
                  <a:cubicBezTo>
                    <a:pt x="2679" y="93155"/>
                    <a:pt x="3194" y="90021"/>
                    <a:pt x="3709" y="86916"/>
                  </a:cubicBezTo>
                  <a:cubicBezTo>
                    <a:pt x="4298" y="83266"/>
                    <a:pt x="4769" y="79631"/>
                    <a:pt x="5004" y="75967"/>
                  </a:cubicBezTo>
                  <a:cubicBezTo>
                    <a:pt x="5181" y="73215"/>
                    <a:pt x="5622" y="70507"/>
                    <a:pt x="6285" y="67814"/>
                  </a:cubicBezTo>
                  <a:cubicBezTo>
                    <a:pt x="6991" y="64900"/>
                    <a:pt x="7786" y="61986"/>
                    <a:pt x="8566" y="59087"/>
                  </a:cubicBezTo>
                  <a:cubicBezTo>
                    <a:pt x="9552" y="55364"/>
                    <a:pt x="10405" y="51655"/>
                    <a:pt x="10597" y="47785"/>
                  </a:cubicBezTo>
                  <a:cubicBezTo>
                    <a:pt x="10714" y="45930"/>
                    <a:pt x="10626" y="44091"/>
                    <a:pt x="10332" y="42251"/>
                  </a:cubicBezTo>
                  <a:cubicBezTo>
                    <a:pt x="9979" y="39956"/>
                    <a:pt x="9375" y="37704"/>
                    <a:pt x="8566" y="35541"/>
                  </a:cubicBezTo>
                  <a:cubicBezTo>
                    <a:pt x="7506" y="32759"/>
                    <a:pt x="6402" y="29978"/>
                    <a:pt x="5284" y="27226"/>
                  </a:cubicBezTo>
                  <a:cubicBezTo>
                    <a:pt x="4224" y="24592"/>
                    <a:pt x="3194" y="21972"/>
                    <a:pt x="2385" y="19264"/>
                  </a:cubicBezTo>
                  <a:cubicBezTo>
                    <a:pt x="1531" y="16439"/>
                    <a:pt x="1178" y="13540"/>
                    <a:pt x="913" y="10611"/>
                  </a:cubicBezTo>
                  <a:cubicBezTo>
                    <a:pt x="619" y="7506"/>
                    <a:pt x="428" y="4371"/>
                    <a:pt x="369" y="1252"/>
                  </a:cubicBezTo>
                  <a:cubicBezTo>
                    <a:pt x="354" y="825"/>
                    <a:pt x="325" y="413"/>
                    <a:pt x="29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2"/>
            <p:cNvSpPr/>
            <p:nvPr/>
          </p:nvSpPr>
          <p:spPr>
            <a:xfrm rot="1452247">
              <a:off x="8905379" y="1897258"/>
              <a:ext cx="403753" cy="3798563"/>
            </a:xfrm>
            <a:custGeom>
              <a:avLst/>
              <a:gdLst/>
              <a:ahLst/>
              <a:cxnLst/>
              <a:rect l="l" t="t" r="r" b="b"/>
              <a:pathLst>
                <a:path w="10288" h="96791" extrusionOk="0">
                  <a:moveTo>
                    <a:pt x="0" y="1"/>
                  </a:moveTo>
                  <a:lnTo>
                    <a:pt x="0" y="1"/>
                  </a:lnTo>
                  <a:cubicBezTo>
                    <a:pt x="44" y="325"/>
                    <a:pt x="74" y="648"/>
                    <a:pt x="89" y="958"/>
                  </a:cubicBezTo>
                  <a:cubicBezTo>
                    <a:pt x="147" y="1870"/>
                    <a:pt x="162" y="2768"/>
                    <a:pt x="236" y="3665"/>
                  </a:cubicBezTo>
                  <a:cubicBezTo>
                    <a:pt x="486" y="6520"/>
                    <a:pt x="721" y="9390"/>
                    <a:pt x="972" y="12245"/>
                  </a:cubicBezTo>
                  <a:cubicBezTo>
                    <a:pt x="1163" y="14394"/>
                    <a:pt x="1546" y="16483"/>
                    <a:pt x="2105" y="18573"/>
                  </a:cubicBezTo>
                  <a:cubicBezTo>
                    <a:pt x="2914" y="21605"/>
                    <a:pt x="3988" y="24533"/>
                    <a:pt x="5092" y="27447"/>
                  </a:cubicBezTo>
                  <a:cubicBezTo>
                    <a:pt x="6225" y="30434"/>
                    <a:pt x="7373" y="33378"/>
                    <a:pt x="8286" y="36424"/>
                  </a:cubicBezTo>
                  <a:cubicBezTo>
                    <a:pt x="8992" y="38852"/>
                    <a:pt x="9551" y="41325"/>
                    <a:pt x="9772" y="43856"/>
                  </a:cubicBezTo>
                  <a:cubicBezTo>
                    <a:pt x="10022" y="46696"/>
                    <a:pt x="9772" y="49522"/>
                    <a:pt x="9257" y="52318"/>
                  </a:cubicBezTo>
                  <a:cubicBezTo>
                    <a:pt x="8801" y="54878"/>
                    <a:pt x="8109" y="57380"/>
                    <a:pt x="7417" y="59882"/>
                  </a:cubicBezTo>
                  <a:cubicBezTo>
                    <a:pt x="6564" y="62943"/>
                    <a:pt x="5710" y="65989"/>
                    <a:pt x="4916" y="69065"/>
                  </a:cubicBezTo>
                  <a:cubicBezTo>
                    <a:pt x="4342" y="71317"/>
                    <a:pt x="4033" y="73583"/>
                    <a:pt x="3871" y="75893"/>
                  </a:cubicBezTo>
                  <a:cubicBezTo>
                    <a:pt x="3738" y="77674"/>
                    <a:pt x="3576" y="79440"/>
                    <a:pt x="3370" y="81221"/>
                  </a:cubicBezTo>
                  <a:cubicBezTo>
                    <a:pt x="3091" y="83546"/>
                    <a:pt x="2782" y="85856"/>
                    <a:pt x="2443" y="88181"/>
                  </a:cubicBezTo>
                  <a:cubicBezTo>
                    <a:pt x="2046" y="91051"/>
                    <a:pt x="1604" y="93921"/>
                    <a:pt x="1178" y="96791"/>
                  </a:cubicBezTo>
                  <a:lnTo>
                    <a:pt x="1472" y="96791"/>
                  </a:lnTo>
                  <a:cubicBezTo>
                    <a:pt x="1516" y="96511"/>
                    <a:pt x="1560" y="96246"/>
                    <a:pt x="1604" y="95981"/>
                  </a:cubicBezTo>
                  <a:cubicBezTo>
                    <a:pt x="1913" y="93877"/>
                    <a:pt x="2222" y="91758"/>
                    <a:pt x="2517" y="89668"/>
                  </a:cubicBezTo>
                  <a:cubicBezTo>
                    <a:pt x="2841" y="87446"/>
                    <a:pt x="3150" y="85238"/>
                    <a:pt x="3429" y="83016"/>
                  </a:cubicBezTo>
                  <a:cubicBezTo>
                    <a:pt x="3665" y="81000"/>
                    <a:pt x="3900" y="78984"/>
                    <a:pt x="4047" y="76953"/>
                  </a:cubicBezTo>
                  <a:cubicBezTo>
                    <a:pt x="4253" y="74010"/>
                    <a:pt x="4636" y="71125"/>
                    <a:pt x="5387" y="68270"/>
                  </a:cubicBezTo>
                  <a:cubicBezTo>
                    <a:pt x="6152" y="65371"/>
                    <a:pt x="6991" y="62487"/>
                    <a:pt x="7800" y="59573"/>
                  </a:cubicBezTo>
                  <a:cubicBezTo>
                    <a:pt x="8757" y="56188"/>
                    <a:pt x="9640" y="52803"/>
                    <a:pt x="10007" y="49286"/>
                  </a:cubicBezTo>
                  <a:cubicBezTo>
                    <a:pt x="10287" y="46534"/>
                    <a:pt x="10214" y="43797"/>
                    <a:pt x="9713" y="41045"/>
                  </a:cubicBezTo>
                  <a:cubicBezTo>
                    <a:pt x="9242" y="38381"/>
                    <a:pt x="8506" y="35791"/>
                    <a:pt x="7579" y="33231"/>
                  </a:cubicBezTo>
                  <a:cubicBezTo>
                    <a:pt x="6476" y="30140"/>
                    <a:pt x="5313" y="27094"/>
                    <a:pt x="4209" y="24018"/>
                  </a:cubicBezTo>
                  <a:cubicBezTo>
                    <a:pt x="3253" y="21399"/>
                    <a:pt x="2428" y="18735"/>
                    <a:pt x="1899" y="15998"/>
                  </a:cubicBezTo>
                  <a:cubicBezTo>
                    <a:pt x="1398" y="13481"/>
                    <a:pt x="1192" y="10921"/>
                    <a:pt x="972" y="8360"/>
                  </a:cubicBezTo>
                  <a:cubicBezTo>
                    <a:pt x="810" y="6358"/>
                    <a:pt x="707" y="4328"/>
                    <a:pt x="559" y="2326"/>
                  </a:cubicBezTo>
                  <a:lnTo>
                    <a:pt x="383" y="1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2"/>
            <p:cNvSpPr/>
            <p:nvPr/>
          </p:nvSpPr>
          <p:spPr>
            <a:xfrm rot="1452247">
              <a:off x="9066649" y="1963371"/>
              <a:ext cx="372553" cy="3798563"/>
            </a:xfrm>
            <a:custGeom>
              <a:avLst/>
              <a:gdLst/>
              <a:ahLst/>
              <a:cxnLst/>
              <a:rect l="l" t="t" r="r" b="b"/>
              <a:pathLst>
                <a:path w="9493" h="96791" extrusionOk="0">
                  <a:moveTo>
                    <a:pt x="368" y="1"/>
                  </a:moveTo>
                  <a:cubicBezTo>
                    <a:pt x="236" y="1"/>
                    <a:pt x="103" y="1"/>
                    <a:pt x="0" y="30"/>
                  </a:cubicBezTo>
                  <a:cubicBezTo>
                    <a:pt x="118" y="1502"/>
                    <a:pt x="221" y="2988"/>
                    <a:pt x="339" y="4460"/>
                  </a:cubicBezTo>
                  <a:cubicBezTo>
                    <a:pt x="515" y="6373"/>
                    <a:pt x="692" y="8271"/>
                    <a:pt x="883" y="10184"/>
                  </a:cubicBezTo>
                  <a:cubicBezTo>
                    <a:pt x="1001" y="11494"/>
                    <a:pt x="1119" y="12804"/>
                    <a:pt x="1295" y="14084"/>
                  </a:cubicBezTo>
                  <a:cubicBezTo>
                    <a:pt x="1663" y="16777"/>
                    <a:pt x="2325" y="19397"/>
                    <a:pt x="3164" y="21972"/>
                  </a:cubicBezTo>
                  <a:cubicBezTo>
                    <a:pt x="4165" y="25107"/>
                    <a:pt x="5239" y="28212"/>
                    <a:pt x="6255" y="31347"/>
                  </a:cubicBezTo>
                  <a:cubicBezTo>
                    <a:pt x="7476" y="35099"/>
                    <a:pt x="8550" y="38867"/>
                    <a:pt x="8948" y="42796"/>
                  </a:cubicBezTo>
                  <a:cubicBezTo>
                    <a:pt x="9154" y="44738"/>
                    <a:pt x="9154" y="46666"/>
                    <a:pt x="8977" y="48594"/>
                  </a:cubicBezTo>
                  <a:cubicBezTo>
                    <a:pt x="8756" y="50787"/>
                    <a:pt x="8359" y="52950"/>
                    <a:pt x="7756" y="55084"/>
                  </a:cubicBezTo>
                  <a:cubicBezTo>
                    <a:pt x="6932" y="58013"/>
                    <a:pt x="6063" y="60941"/>
                    <a:pt x="5180" y="63840"/>
                  </a:cubicBezTo>
                  <a:cubicBezTo>
                    <a:pt x="3944" y="67931"/>
                    <a:pt x="2840" y="72008"/>
                    <a:pt x="2546" y="76305"/>
                  </a:cubicBezTo>
                  <a:cubicBezTo>
                    <a:pt x="2399" y="78439"/>
                    <a:pt x="2149" y="80573"/>
                    <a:pt x="1928" y="82707"/>
                  </a:cubicBezTo>
                  <a:cubicBezTo>
                    <a:pt x="1707" y="84723"/>
                    <a:pt x="1442" y="86724"/>
                    <a:pt x="1207" y="88755"/>
                  </a:cubicBezTo>
                  <a:cubicBezTo>
                    <a:pt x="971" y="90742"/>
                    <a:pt x="736" y="92714"/>
                    <a:pt x="471" y="94701"/>
                  </a:cubicBezTo>
                  <a:cubicBezTo>
                    <a:pt x="383" y="95392"/>
                    <a:pt x="265" y="96099"/>
                    <a:pt x="177" y="96790"/>
                  </a:cubicBezTo>
                  <a:lnTo>
                    <a:pt x="559" y="96790"/>
                  </a:lnTo>
                  <a:cubicBezTo>
                    <a:pt x="589" y="96525"/>
                    <a:pt x="559" y="96275"/>
                    <a:pt x="603" y="96025"/>
                  </a:cubicBezTo>
                  <a:cubicBezTo>
                    <a:pt x="765" y="94524"/>
                    <a:pt x="957" y="93038"/>
                    <a:pt x="1133" y="91551"/>
                  </a:cubicBezTo>
                  <a:cubicBezTo>
                    <a:pt x="1369" y="89579"/>
                    <a:pt x="1634" y="87607"/>
                    <a:pt x="1854" y="85650"/>
                  </a:cubicBezTo>
                  <a:cubicBezTo>
                    <a:pt x="2075" y="83737"/>
                    <a:pt x="2296" y="81838"/>
                    <a:pt x="2472" y="79925"/>
                  </a:cubicBezTo>
                  <a:cubicBezTo>
                    <a:pt x="2649" y="78336"/>
                    <a:pt x="2752" y="76761"/>
                    <a:pt x="2899" y="75201"/>
                  </a:cubicBezTo>
                  <a:cubicBezTo>
                    <a:pt x="3120" y="72847"/>
                    <a:pt x="3547" y="70522"/>
                    <a:pt x="4194" y="68255"/>
                  </a:cubicBezTo>
                  <a:cubicBezTo>
                    <a:pt x="5018" y="65341"/>
                    <a:pt x="5901" y="62413"/>
                    <a:pt x="6784" y="59499"/>
                  </a:cubicBezTo>
                  <a:cubicBezTo>
                    <a:pt x="7815" y="56085"/>
                    <a:pt x="8771" y="52656"/>
                    <a:pt x="9198" y="49109"/>
                  </a:cubicBezTo>
                  <a:cubicBezTo>
                    <a:pt x="9492" y="46622"/>
                    <a:pt x="9448" y="44120"/>
                    <a:pt x="9124" y="41633"/>
                  </a:cubicBezTo>
                  <a:cubicBezTo>
                    <a:pt x="8771" y="38970"/>
                    <a:pt x="8168" y="36380"/>
                    <a:pt x="7358" y="33819"/>
                  </a:cubicBezTo>
                  <a:cubicBezTo>
                    <a:pt x="6372" y="30758"/>
                    <a:pt x="5342" y="27697"/>
                    <a:pt x="4356" y="24621"/>
                  </a:cubicBezTo>
                  <a:cubicBezTo>
                    <a:pt x="3473" y="21899"/>
                    <a:pt x="2649" y="19176"/>
                    <a:pt x="2075" y="16380"/>
                  </a:cubicBezTo>
                  <a:cubicBezTo>
                    <a:pt x="1501" y="13569"/>
                    <a:pt x="1325" y="10699"/>
                    <a:pt x="1030" y="7845"/>
                  </a:cubicBezTo>
                  <a:cubicBezTo>
                    <a:pt x="854" y="6255"/>
                    <a:pt x="736" y="4636"/>
                    <a:pt x="589" y="3032"/>
                  </a:cubicBezTo>
                  <a:cubicBezTo>
                    <a:pt x="486" y="2017"/>
                    <a:pt x="442" y="1001"/>
                    <a:pt x="3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2"/>
            <p:cNvSpPr/>
            <p:nvPr/>
          </p:nvSpPr>
          <p:spPr>
            <a:xfrm rot="1452247">
              <a:off x="8827755" y="1867579"/>
              <a:ext cx="415879" cy="3797386"/>
            </a:xfrm>
            <a:custGeom>
              <a:avLst/>
              <a:gdLst/>
              <a:ahLst/>
              <a:cxnLst/>
              <a:rect l="l" t="t" r="r" b="b"/>
              <a:pathLst>
                <a:path w="10597" h="96761" extrusionOk="0">
                  <a:moveTo>
                    <a:pt x="0" y="1"/>
                  </a:moveTo>
                  <a:cubicBezTo>
                    <a:pt x="15" y="133"/>
                    <a:pt x="45" y="266"/>
                    <a:pt x="45" y="398"/>
                  </a:cubicBezTo>
                  <a:cubicBezTo>
                    <a:pt x="206" y="4416"/>
                    <a:pt x="442" y="8433"/>
                    <a:pt x="869" y="12436"/>
                  </a:cubicBezTo>
                  <a:cubicBezTo>
                    <a:pt x="1178" y="15424"/>
                    <a:pt x="1825" y="18352"/>
                    <a:pt x="2767" y="21192"/>
                  </a:cubicBezTo>
                  <a:cubicBezTo>
                    <a:pt x="3768" y="24239"/>
                    <a:pt x="4989" y="27182"/>
                    <a:pt x="6167" y="30140"/>
                  </a:cubicBezTo>
                  <a:cubicBezTo>
                    <a:pt x="7285" y="32995"/>
                    <a:pt x="8359" y="35879"/>
                    <a:pt x="9139" y="38852"/>
                  </a:cubicBezTo>
                  <a:cubicBezTo>
                    <a:pt x="10140" y="42649"/>
                    <a:pt x="10376" y="46475"/>
                    <a:pt x="9860" y="50360"/>
                  </a:cubicBezTo>
                  <a:cubicBezTo>
                    <a:pt x="9551" y="52803"/>
                    <a:pt x="9036" y="55187"/>
                    <a:pt x="8389" y="57586"/>
                  </a:cubicBezTo>
                  <a:cubicBezTo>
                    <a:pt x="7565" y="60676"/>
                    <a:pt x="6682" y="63767"/>
                    <a:pt x="5872" y="66857"/>
                  </a:cubicBezTo>
                  <a:cubicBezTo>
                    <a:pt x="5151" y="69609"/>
                    <a:pt x="4607" y="72405"/>
                    <a:pt x="4401" y="75260"/>
                  </a:cubicBezTo>
                  <a:cubicBezTo>
                    <a:pt x="4209" y="77880"/>
                    <a:pt x="3989" y="80499"/>
                    <a:pt x="3606" y="83104"/>
                  </a:cubicBezTo>
                  <a:cubicBezTo>
                    <a:pt x="3091" y="86666"/>
                    <a:pt x="2517" y="90242"/>
                    <a:pt x="1987" y="93803"/>
                  </a:cubicBezTo>
                  <a:cubicBezTo>
                    <a:pt x="1840" y="94760"/>
                    <a:pt x="1693" y="95731"/>
                    <a:pt x="1546" y="96717"/>
                  </a:cubicBezTo>
                  <a:cubicBezTo>
                    <a:pt x="1634" y="96717"/>
                    <a:pt x="1752" y="96717"/>
                    <a:pt x="1855" y="96761"/>
                  </a:cubicBezTo>
                  <a:lnTo>
                    <a:pt x="1855" y="96673"/>
                  </a:lnTo>
                  <a:cubicBezTo>
                    <a:pt x="2370" y="93303"/>
                    <a:pt x="2900" y="89962"/>
                    <a:pt x="3415" y="86592"/>
                  </a:cubicBezTo>
                  <a:cubicBezTo>
                    <a:pt x="3959" y="83134"/>
                    <a:pt x="4401" y="79675"/>
                    <a:pt x="4621" y="76187"/>
                  </a:cubicBezTo>
                  <a:cubicBezTo>
                    <a:pt x="4798" y="73318"/>
                    <a:pt x="5254" y="70478"/>
                    <a:pt x="5975" y="67696"/>
                  </a:cubicBezTo>
                  <a:cubicBezTo>
                    <a:pt x="6726" y="64738"/>
                    <a:pt x="7579" y="61795"/>
                    <a:pt x="8374" y="58837"/>
                  </a:cubicBezTo>
                  <a:cubicBezTo>
                    <a:pt x="9213" y="55732"/>
                    <a:pt x="9949" y="52597"/>
                    <a:pt x="10287" y="49374"/>
                  </a:cubicBezTo>
                  <a:cubicBezTo>
                    <a:pt x="10596" y="46343"/>
                    <a:pt x="10449" y="43370"/>
                    <a:pt x="9831" y="40383"/>
                  </a:cubicBezTo>
                  <a:cubicBezTo>
                    <a:pt x="9213" y="37586"/>
                    <a:pt x="8315" y="34879"/>
                    <a:pt x="7300" y="32215"/>
                  </a:cubicBezTo>
                  <a:cubicBezTo>
                    <a:pt x="6152" y="29183"/>
                    <a:pt x="4945" y="26181"/>
                    <a:pt x="3812" y="23150"/>
                  </a:cubicBezTo>
                  <a:cubicBezTo>
                    <a:pt x="2914" y="20736"/>
                    <a:pt x="2178" y="18249"/>
                    <a:pt x="1707" y="15718"/>
                  </a:cubicBezTo>
                  <a:cubicBezTo>
                    <a:pt x="1295" y="13378"/>
                    <a:pt x="1045" y="11009"/>
                    <a:pt x="883" y="8654"/>
                  </a:cubicBezTo>
                  <a:cubicBezTo>
                    <a:pt x="677" y="5770"/>
                    <a:pt x="560" y="2900"/>
                    <a:pt x="38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2"/>
            <p:cNvSpPr/>
            <p:nvPr/>
          </p:nvSpPr>
          <p:spPr>
            <a:xfrm rot="1452247">
              <a:off x="8536179" y="1739732"/>
              <a:ext cx="441271" cy="3797974"/>
            </a:xfrm>
            <a:custGeom>
              <a:avLst/>
              <a:gdLst/>
              <a:ahLst/>
              <a:cxnLst/>
              <a:rect l="l" t="t" r="r" b="b"/>
              <a:pathLst>
                <a:path w="11244" h="96776" extrusionOk="0">
                  <a:moveTo>
                    <a:pt x="30" y="1"/>
                  </a:moveTo>
                  <a:cubicBezTo>
                    <a:pt x="30" y="148"/>
                    <a:pt x="44" y="295"/>
                    <a:pt x="44" y="442"/>
                  </a:cubicBezTo>
                  <a:cubicBezTo>
                    <a:pt x="0" y="4740"/>
                    <a:pt x="147" y="9022"/>
                    <a:pt x="589" y="13290"/>
                  </a:cubicBezTo>
                  <a:cubicBezTo>
                    <a:pt x="868" y="15939"/>
                    <a:pt x="1428" y="18529"/>
                    <a:pt x="2311" y="21045"/>
                  </a:cubicBezTo>
                  <a:cubicBezTo>
                    <a:pt x="3267" y="23797"/>
                    <a:pt x="4474" y="26446"/>
                    <a:pt x="5666" y="29066"/>
                  </a:cubicBezTo>
                  <a:cubicBezTo>
                    <a:pt x="6887" y="31715"/>
                    <a:pt x="8094" y="34364"/>
                    <a:pt x="9080" y="37130"/>
                  </a:cubicBezTo>
                  <a:cubicBezTo>
                    <a:pt x="9831" y="39264"/>
                    <a:pt x="10405" y="41457"/>
                    <a:pt x="10655" y="43694"/>
                  </a:cubicBezTo>
                  <a:cubicBezTo>
                    <a:pt x="10920" y="46034"/>
                    <a:pt x="10817" y="48374"/>
                    <a:pt x="10552" y="50684"/>
                  </a:cubicBezTo>
                  <a:cubicBezTo>
                    <a:pt x="10228" y="53318"/>
                    <a:pt x="9698" y="55894"/>
                    <a:pt x="9080" y="58469"/>
                  </a:cubicBezTo>
                  <a:cubicBezTo>
                    <a:pt x="8300" y="61677"/>
                    <a:pt x="7491" y="64856"/>
                    <a:pt x="6755" y="68049"/>
                  </a:cubicBezTo>
                  <a:cubicBezTo>
                    <a:pt x="6240" y="70227"/>
                    <a:pt x="5887" y="72435"/>
                    <a:pt x="5710" y="74672"/>
                  </a:cubicBezTo>
                  <a:cubicBezTo>
                    <a:pt x="5578" y="76070"/>
                    <a:pt x="5519" y="77468"/>
                    <a:pt x="5342" y="78866"/>
                  </a:cubicBezTo>
                  <a:cubicBezTo>
                    <a:pt x="5033" y="81324"/>
                    <a:pt x="4695" y="83781"/>
                    <a:pt x="4297" y="86224"/>
                  </a:cubicBezTo>
                  <a:cubicBezTo>
                    <a:pt x="3856" y="88947"/>
                    <a:pt x="3297" y="91655"/>
                    <a:pt x="2811" y="94362"/>
                  </a:cubicBezTo>
                  <a:cubicBezTo>
                    <a:pt x="2664" y="95172"/>
                    <a:pt x="2487" y="95966"/>
                    <a:pt x="2325" y="96776"/>
                  </a:cubicBezTo>
                  <a:lnTo>
                    <a:pt x="2752" y="96776"/>
                  </a:lnTo>
                  <a:cubicBezTo>
                    <a:pt x="2767" y="96643"/>
                    <a:pt x="2767" y="96496"/>
                    <a:pt x="2782" y="96349"/>
                  </a:cubicBezTo>
                  <a:cubicBezTo>
                    <a:pt x="3517" y="92243"/>
                    <a:pt x="4297" y="88137"/>
                    <a:pt x="5004" y="84046"/>
                  </a:cubicBezTo>
                  <a:cubicBezTo>
                    <a:pt x="5445" y="81500"/>
                    <a:pt x="5769" y="78969"/>
                    <a:pt x="5916" y="76408"/>
                  </a:cubicBezTo>
                  <a:cubicBezTo>
                    <a:pt x="6078" y="73318"/>
                    <a:pt x="6534" y="70286"/>
                    <a:pt x="7255" y="67284"/>
                  </a:cubicBezTo>
                  <a:cubicBezTo>
                    <a:pt x="8006" y="64120"/>
                    <a:pt x="8815" y="60971"/>
                    <a:pt x="9566" y="57807"/>
                  </a:cubicBezTo>
                  <a:cubicBezTo>
                    <a:pt x="10331" y="54643"/>
                    <a:pt x="10920" y="51435"/>
                    <a:pt x="11096" y="48182"/>
                  </a:cubicBezTo>
                  <a:cubicBezTo>
                    <a:pt x="11244" y="45357"/>
                    <a:pt x="10964" y="42561"/>
                    <a:pt x="10228" y="39809"/>
                  </a:cubicBezTo>
                  <a:cubicBezTo>
                    <a:pt x="9492" y="37116"/>
                    <a:pt x="8447" y="34540"/>
                    <a:pt x="7329" y="31980"/>
                  </a:cubicBezTo>
                  <a:cubicBezTo>
                    <a:pt x="6137" y="29287"/>
                    <a:pt x="4915" y="26623"/>
                    <a:pt x="3753" y="23945"/>
                  </a:cubicBezTo>
                  <a:cubicBezTo>
                    <a:pt x="2752" y="21560"/>
                    <a:pt x="1913" y="19118"/>
                    <a:pt x="1428" y="16586"/>
                  </a:cubicBezTo>
                  <a:cubicBezTo>
                    <a:pt x="957" y="14261"/>
                    <a:pt x="780" y="11921"/>
                    <a:pt x="618" y="9567"/>
                  </a:cubicBezTo>
                  <a:cubicBezTo>
                    <a:pt x="412" y="6667"/>
                    <a:pt x="353" y="3783"/>
                    <a:pt x="368" y="869"/>
                  </a:cubicBezTo>
                  <a:cubicBezTo>
                    <a:pt x="368" y="575"/>
                    <a:pt x="398" y="295"/>
                    <a:pt x="4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2"/>
            <p:cNvSpPr/>
            <p:nvPr/>
          </p:nvSpPr>
          <p:spPr>
            <a:xfrm rot="1452247">
              <a:off x="8677938" y="1802404"/>
              <a:ext cx="433775" cy="3797974"/>
            </a:xfrm>
            <a:custGeom>
              <a:avLst/>
              <a:gdLst/>
              <a:ahLst/>
              <a:cxnLst/>
              <a:rect l="l" t="t" r="r" b="b"/>
              <a:pathLst>
                <a:path w="11053" h="96776" extrusionOk="0">
                  <a:moveTo>
                    <a:pt x="1" y="1"/>
                  </a:moveTo>
                  <a:cubicBezTo>
                    <a:pt x="1" y="177"/>
                    <a:pt x="45" y="339"/>
                    <a:pt x="45" y="530"/>
                  </a:cubicBezTo>
                  <a:cubicBezTo>
                    <a:pt x="89" y="4798"/>
                    <a:pt x="281" y="9066"/>
                    <a:pt x="751" y="13319"/>
                  </a:cubicBezTo>
                  <a:cubicBezTo>
                    <a:pt x="1031" y="15747"/>
                    <a:pt x="1531" y="18117"/>
                    <a:pt x="2282" y="20427"/>
                  </a:cubicBezTo>
                  <a:cubicBezTo>
                    <a:pt x="3209" y="23282"/>
                    <a:pt x="4401" y="26005"/>
                    <a:pt x="5578" y="28742"/>
                  </a:cubicBezTo>
                  <a:cubicBezTo>
                    <a:pt x="6785" y="31567"/>
                    <a:pt x="8007" y="34378"/>
                    <a:pt x="8978" y="37277"/>
                  </a:cubicBezTo>
                  <a:cubicBezTo>
                    <a:pt x="10405" y="41516"/>
                    <a:pt x="10891" y="45842"/>
                    <a:pt x="10347" y="50287"/>
                  </a:cubicBezTo>
                  <a:cubicBezTo>
                    <a:pt x="10052" y="52759"/>
                    <a:pt x="9567" y="55187"/>
                    <a:pt x="8963" y="57586"/>
                  </a:cubicBezTo>
                  <a:cubicBezTo>
                    <a:pt x="8169" y="60735"/>
                    <a:pt x="7344" y="63884"/>
                    <a:pt x="6550" y="67048"/>
                  </a:cubicBezTo>
                  <a:cubicBezTo>
                    <a:pt x="5843" y="69874"/>
                    <a:pt x="5328" y="72744"/>
                    <a:pt x="5152" y="75672"/>
                  </a:cubicBezTo>
                  <a:cubicBezTo>
                    <a:pt x="5005" y="78306"/>
                    <a:pt x="4740" y="80911"/>
                    <a:pt x="4328" y="83516"/>
                  </a:cubicBezTo>
                  <a:cubicBezTo>
                    <a:pt x="3754" y="87210"/>
                    <a:pt x="3091" y="90889"/>
                    <a:pt x="2473" y="94568"/>
                  </a:cubicBezTo>
                  <a:cubicBezTo>
                    <a:pt x="2356" y="95289"/>
                    <a:pt x="2253" y="96025"/>
                    <a:pt x="2135" y="96761"/>
                  </a:cubicBezTo>
                  <a:cubicBezTo>
                    <a:pt x="2253" y="96761"/>
                    <a:pt x="2341" y="96761"/>
                    <a:pt x="2444" y="96776"/>
                  </a:cubicBezTo>
                  <a:cubicBezTo>
                    <a:pt x="2444" y="96658"/>
                    <a:pt x="2444" y="96570"/>
                    <a:pt x="2473" y="96481"/>
                  </a:cubicBezTo>
                  <a:cubicBezTo>
                    <a:pt x="3180" y="92228"/>
                    <a:pt x="3945" y="88005"/>
                    <a:pt x="4607" y="83752"/>
                  </a:cubicBezTo>
                  <a:cubicBezTo>
                    <a:pt x="4931" y="81662"/>
                    <a:pt x="5122" y="79557"/>
                    <a:pt x="5343" y="77453"/>
                  </a:cubicBezTo>
                  <a:cubicBezTo>
                    <a:pt x="5461" y="76187"/>
                    <a:pt x="5505" y="74907"/>
                    <a:pt x="5652" y="73612"/>
                  </a:cubicBezTo>
                  <a:cubicBezTo>
                    <a:pt x="5932" y="71154"/>
                    <a:pt x="6417" y="68726"/>
                    <a:pt x="7035" y="66313"/>
                  </a:cubicBezTo>
                  <a:cubicBezTo>
                    <a:pt x="7815" y="63178"/>
                    <a:pt x="8654" y="60073"/>
                    <a:pt x="9419" y="56953"/>
                  </a:cubicBezTo>
                  <a:cubicBezTo>
                    <a:pt x="10082" y="54231"/>
                    <a:pt x="10582" y="51479"/>
                    <a:pt x="10803" y="48712"/>
                  </a:cubicBezTo>
                  <a:cubicBezTo>
                    <a:pt x="11053" y="45401"/>
                    <a:pt x="10715" y="42163"/>
                    <a:pt x="9802" y="38955"/>
                  </a:cubicBezTo>
                  <a:cubicBezTo>
                    <a:pt x="9052" y="36321"/>
                    <a:pt x="8066" y="33804"/>
                    <a:pt x="7006" y="31288"/>
                  </a:cubicBezTo>
                  <a:cubicBezTo>
                    <a:pt x="5814" y="28403"/>
                    <a:pt x="4578" y="25534"/>
                    <a:pt x="3430" y="22620"/>
                  </a:cubicBezTo>
                  <a:cubicBezTo>
                    <a:pt x="2488" y="20250"/>
                    <a:pt x="1737" y="17822"/>
                    <a:pt x="1399" y="15276"/>
                  </a:cubicBezTo>
                  <a:cubicBezTo>
                    <a:pt x="1090" y="12995"/>
                    <a:pt x="854" y="10699"/>
                    <a:pt x="707" y="8404"/>
                  </a:cubicBezTo>
                  <a:cubicBezTo>
                    <a:pt x="531" y="5608"/>
                    <a:pt x="487" y="2797"/>
                    <a:pt x="3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2"/>
            <p:cNvSpPr/>
            <p:nvPr/>
          </p:nvSpPr>
          <p:spPr>
            <a:xfrm rot="1452247">
              <a:off x="8607176" y="1772098"/>
              <a:ext cx="437817" cy="3796797"/>
            </a:xfrm>
            <a:custGeom>
              <a:avLst/>
              <a:gdLst/>
              <a:ahLst/>
              <a:cxnLst/>
              <a:rect l="l" t="t" r="r" b="b"/>
              <a:pathLst>
                <a:path w="11156" h="96746" extrusionOk="0">
                  <a:moveTo>
                    <a:pt x="45" y="0"/>
                  </a:moveTo>
                  <a:cubicBezTo>
                    <a:pt x="30" y="177"/>
                    <a:pt x="1" y="339"/>
                    <a:pt x="1" y="530"/>
                  </a:cubicBezTo>
                  <a:cubicBezTo>
                    <a:pt x="30" y="4724"/>
                    <a:pt x="177" y="8904"/>
                    <a:pt x="619" y="13069"/>
                  </a:cubicBezTo>
                  <a:cubicBezTo>
                    <a:pt x="913" y="15865"/>
                    <a:pt x="1473" y="18572"/>
                    <a:pt x="2414" y="21221"/>
                  </a:cubicBezTo>
                  <a:cubicBezTo>
                    <a:pt x="3371" y="23929"/>
                    <a:pt x="4534" y="26563"/>
                    <a:pt x="5711" y="29168"/>
                  </a:cubicBezTo>
                  <a:cubicBezTo>
                    <a:pt x="6947" y="31891"/>
                    <a:pt x="8154" y="34628"/>
                    <a:pt x="9110" y="37483"/>
                  </a:cubicBezTo>
                  <a:cubicBezTo>
                    <a:pt x="10391" y="41206"/>
                    <a:pt x="10935" y="44988"/>
                    <a:pt x="10597" y="48903"/>
                  </a:cubicBezTo>
                  <a:cubicBezTo>
                    <a:pt x="10361" y="51581"/>
                    <a:pt x="9920" y="54230"/>
                    <a:pt x="9302" y="56820"/>
                  </a:cubicBezTo>
                  <a:cubicBezTo>
                    <a:pt x="8551" y="59925"/>
                    <a:pt x="7727" y="63031"/>
                    <a:pt x="6977" y="66150"/>
                  </a:cubicBezTo>
                  <a:cubicBezTo>
                    <a:pt x="6211" y="69256"/>
                    <a:pt x="5608" y="72390"/>
                    <a:pt x="5417" y="75584"/>
                  </a:cubicBezTo>
                  <a:cubicBezTo>
                    <a:pt x="5255" y="78218"/>
                    <a:pt x="4990" y="80823"/>
                    <a:pt x="4578" y="83428"/>
                  </a:cubicBezTo>
                  <a:cubicBezTo>
                    <a:pt x="3960" y="87151"/>
                    <a:pt x="3268" y="90874"/>
                    <a:pt x="2620" y="94612"/>
                  </a:cubicBezTo>
                  <a:cubicBezTo>
                    <a:pt x="2488" y="95304"/>
                    <a:pt x="2385" y="96025"/>
                    <a:pt x="2267" y="96746"/>
                  </a:cubicBezTo>
                  <a:lnTo>
                    <a:pt x="2562" y="96731"/>
                  </a:lnTo>
                  <a:cubicBezTo>
                    <a:pt x="2562" y="96658"/>
                    <a:pt x="2562" y="96569"/>
                    <a:pt x="2576" y="96496"/>
                  </a:cubicBezTo>
                  <a:cubicBezTo>
                    <a:pt x="3268" y="92655"/>
                    <a:pt x="3974" y="88828"/>
                    <a:pt x="4622" y="84987"/>
                  </a:cubicBezTo>
                  <a:cubicBezTo>
                    <a:pt x="4990" y="82883"/>
                    <a:pt x="5225" y="80749"/>
                    <a:pt x="5475" y="78615"/>
                  </a:cubicBezTo>
                  <a:cubicBezTo>
                    <a:pt x="5623" y="77291"/>
                    <a:pt x="5667" y="75981"/>
                    <a:pt x="5784" y="74657"/>
                  </a:cubicBezTo>
                  <a:cubicBezTo>
                    <a:pt x="6005" y="72228"/>
                    <a:pt x="6403" y="69844"/>
                    <a:pt x="6977" y="67475"/>
                  </a:cubicBezTo>
                  <a:cubicBezTo>
                    <a:pt x="7698" y="64502"/>
                    <a:pt x="8448" y="61559"/>
                    <a:pt x="9184" y="58601"/>
                  </a:cubicBezTo>
                  <a:cubicBezTo>
                    <a:pt x="9993" y="55363"/>
                    <a:pt x="10670" y="52111"/>
                    <a:pt x="10921" y="48756"/>
                  </a:cubicBezTo>
                  <a:cubicBezTo>
                    <a:pt x="11156" y="45651"/>
                    <a:pt x="10891" y="42575"/>
                    <a:pt x="10067" y="39558"/>
                  </a:cubicBezTo>
                  <a:cubicBezTo>
                    <a:pt x="9302" y="36762"/>
                    <a:pt x="8213" y="34084"/>
                    <a:pt x="7050" y="31420"/>
                  </a:cubicBezTo>
                  <a:cubicBezTo>
                    <a:pt x="5858" y="28653"/>
                    <a:pt x="4622" y="25901"/>
                    <a:pt x="3489" y="23120"/>
                  </a:cubicBezTo>
                  <a:cubicBezTo>
                    <a:pt x="2547" y="20839"/>
                    <a:pt x="1811" y="18484"/>
                    <a:pt x="1384" y="16041"/>
                  </a:cubicBezTo>
                  <a:cubicBezTo>
                    <a:pt x="913" y="13319"/>
                    <a:pt x="663" y="10552"/>
                    <a:pt x="545" y="7771"/>
                  </a:cubicBezTo>
                  <a:cubicBezTo>
                    <a:pt x="428" y="5181"/>
                    <a:pt x="413" y="2590"/>
                    <a:pt x="3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2"/>
            <p:cNvSpPr/>
            <p:nvPr/>
          </p:nvSpPr>
          <p:spPr>
            <a:xfrm rot="1452247">
              <a:off x="8466465" y="1710829"/>
              <a:ext cx="443586" cy="3797386"/>
            </a:xfrm>
            <a:custGeom>
              <a:avLst/>
              <a:gdLst/>
              <a:ahLst/>
              <a:cxnLst/>
              <a:rect l="l" t="t" r="r" b="b"/>
              <a:pathLst>
                <a:path w="11303" h="96761" extrusionOk="0">
                  <a:moveTo>
                    <a:pt x="74" y="0"/>
                  </a:moveTo>
                  <a:cubicBezTo>
                    <a:pt x="74" y="133"/>
                    <a:pt x="59" y="265"/>
                    <a:pt x="59" y="383"/>
                  </a:cubicBezTo>
                  <a:cubicBezTo>
                    <a:pt x="0" y="4209"/>
                    <a:pt x="103" y="8065"/>
                    <a:pt x="412" y="11891"/>
                  </a:cubicBezTo>
                  <a:cubicBezTo>
                    <a:pt x="501" y="13112"/>
                    <a:pt x="648" y="14349"/>
                    <a:pt x="810" y="15585"/>
                  </a:cubicBezTo>
                  <a:cubicBezTo>
                    <a:pt x="1089" y="17601"/>
                    <a:pt x="1663" y="19573"/>
                    <a:pt x="2355" y="21501"/>
                  </a:cubicBezTo>
                  <a:cubicBezTo>
                    <a:pt x="3341" y="24194"/>
                    <a:pt x="4533" y="26769"/>
                    <a:pt x="5740" y="29359"/>
                  </a:cubicBezTo>
                  <a:cubicBezTo>
                    <a:pt x="7020" y="32067"/>
                    <a:pt x="8256" y="34745"/>
                    <a:pt x="9242" y="37586"/>
                  </a:cubicBezTo>
                  <a:cubicBezTo>
                    <a:pt x="9890" y="39425"/>
                    <a:pt x="10375" y="41324"/>
                    <a:pt x="10640" y="43252"/>
                  </a:cubicBezTo>
                  <a:cubicBezTo>
                    <a:pt x="10949" y="45547"/>
                    <a:pt x="10861" y="47843"/>
                    <a:pt x="10626" y="50154"/>
                  </a:cubicBezTo>
                  <a:cubicBezTo>
                    <a:pt x="10346" y="52758"/>
                    <a:pt x="9846" y="55334"/>
                    <a:pt x="9242" y="57894"/>
                  </a:cubicBezTo>
                  <a:cubicBezTo>
                    <a:pt x="8433" y="61279"/>
                    <a:pt x="7594" y="64664"/>
                    <a:pt x="6829" y="68049"/>
                  </a:cubicBezTo>
                  <a:cubicBezTo>
                    <a:pt x="6255" y="70492"/>
                    <a:pt x="5887" y="72979"/>
                    <a:pt x="5725" y="75495"/>
                  </a:cubicBezTo>
                  <a:cubicBezTo>
                    <a:pt x="5578" y="77997"/>
                    <a:pt x="5328" y="80499"/>
                    <a:pt x="4901" y="82986"/>
                  </a:cubicBezTo>
                  <a:cubicBezTo>
                    <a:pt x="4298" y="86591"/>
                    <a:pt x="3606" y="90182"/>
                    <a:pt x="2944" y="93788"/>
                  </a:cubicBezTo>
                  <a:cubicBezTo>
                    <a:pt x="2767" y="94759"/>
                    <a:pt x="2590" y="95745"/>
                    <a:pt x="2414" y="96731"/>
                  </a:cubicBezTo>
                  <a:cubicBezTo>
                    <a:pt x="2532" y="96731"/>
                    <a:pt x="2620" y="96731"/>
                    <a:pt x="2693" y="96760"/>
                  </a:cubicBezTo>
                  <a:cubicBezTo>
                    <a:pt x="3459" y="92551"/>
                    <a:pt x="4268" y="88342"/>
                    <a:pt x="5004" y="84119"/>
                  </a:cubicBezTo>
                  <a:cubicBezTo>
                    <a:pt x="5342" y="82206"/>
                    <a:pt x="5563" y="80263"/>
                    <a:pt x="5784" y="78321"/>
                  </a:cubicBezTo>
                  <a:cubicBezTo>
                    <a:pt x="5931" y="77084"/>
                    <a:pt x="5990" y="75834"/>
                    <a:pt x="6093" y="74583"/>
                  </a:cubicBezTo>
                  <a:cubicBezTo>
                    <a:pt x="6314" y="72125"/>
                    <a:pt x="6740" y="69726"/>
                    <a:pt x="7285" y="67328"/>
                  </a:cubicBezTo>
                  <a:cubicBezTo>
                    <a:pt x="8021" y="64105"/>
                    <a:pt x="8830" y="60911"/>
                    <a:pt x="9595" y="57688"/>
                  </a:cubicBezTo>
                  <a:cubicBezTo>
                    <a:pt x="10302" y="54671"/>
                    <a:pt x="10861" y="51625"/>
                    <a:pt x="11067" y="48535"/>
                  </a:cubicBezTo>
                  <a:cubicBezTo>
                    <a:pt x="11303" y="45150"/>
                    <a:pt x="10920" y="41839"/>
                    <a:pt x="9890" y="38601"/>
                  </a:cubicBezTo>
                  <a:cubicBezTo>
                    <a:pt x="9036" y="35952"/>
                    <a:pt x="7932" y="33406"/>
                    <a:pt x="6799" y="30890"/>
                  </a:cubicBezTo>
                  <a:cubicBezTo>
                    <a:pt x="5578" y="28226"/>
                    <a:pt x="4371" y="25548"/>
                    <a:pt x="3223" y="22855"/>
                  </a:cubicBezTo>
                  <a:cubicBezTo>
                    <a:pt x="2355" y="20824"/>
                    <a:pt x="1707" y="18749"/>
                    <a:pt x="1310" y="16571"/>
                  </a:cubicBezTo>
                  <a:cubicBezTo>
                    <a:pt x="839" y="13966"/>
                    <a:pt x="604" y="11302"/>
                    <a:pt x="486" y="8653"/>
                  </a:cubicBezTo>
                  <a:cubicBezTo>
                    <a:pt x="368" y="6446"/>
                    <a:pt x="368" y="4238"/>
                    <a:pt x="339" y="2031"/>
                  </a:cubicBezTo>
                  <a:cubicBezTo>
                    <a:pt x="309" y="1369"/>
                    <a:pt x="354" y="677"/>
                    <a:pt x="3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2"/>
            <p:cNvSpPr/>
            <p:nvPr/>
          </p:nvSpPr>
          <p:spPr>
            <a:xfrm rot="1452247">
              <a:off x="8401833" y="1678834"/>
              <a:ext cx="436090" cy="3797974"/>
            </a:xfrm>
            <a:custGeom>
              <a:avLst/>
              <a:gdLst/>
              <a:ahLst/>
              <a:cxnLst/>
              <a:rect l="l" t="t" r="r" b="b"/>
              <a:pathLst>
                <a:path w="11112" h="96776" extrusionOk="0">
                  <a:moveTo>
                    <a:pt x="30" y="1"/>
                  </a:moveTo>
                  <a:cubicBezTo>
                    <a:pt x="45" y="251"/>
                    <a:pt x="45" y="516"/>
                    <a:pt x="45" y="766"/>
                  </a:cubicBezTo>
                  <a:cubicBezTo>
                    <a:pt x="0" y="5196"/>
                    <a:pt x="133" y="9640"/>
                    <a:pt x="619" y="14055"/>
                  </a:cubicBezTo>
                  <a:cubicBezTo>
                    <a:pt x="883" y="16483"/>
                    <a:pt x="1428" y="18852"/>
                    <a:pt x="2237" y="21148"/>
                  </a:cubicBezTo>
                  <a:cubicBezTo>
                    <a:pt x="3194" y="23856"/>
                    <a:pt x="4386" y="26461"/>
                    <a:pt x="5593" y="29066"/>
                  </a:cubicBezTo>
                  <a:cubicBezTo>
                    <a:pt x="6814" y="31656"/>
                    <a:pt x="8021" y="34246"/>
                    <a:pt x="9007" y="36953"/>
                  </a:cubicBezTo>
                  <a:cubicBezTo>
                    <a:pt x="9787" y="39102"/>
                    <a:pt x="10405" y="41310"/>
                    <a:pt x="10655" y="43591"/>
                  </a:cubicBezTo>
                  <a:cubicBezTo>
                    <a:pt x="10920" y="45886"/>
                    <a:pt x="10817" y="48167"/>
                    <a:pt x="10567" y="50448"/>
                  </a:cubicBezTo>
                  <a:cubicBezTo>
                    <a:pt x="10273" y="53171"/>
                    <a:pt x="9713" y="55864"/>
                    <a:pt x="9095" y="58528"/>
                  </a:cubicBezTo>
                  <a:cubicBezTo>
                    <a:pt x="8286" y="61957"/>
                    <a:pt x="7462" y="65386"/>
                    <a:pt x="6682" y="68829"/>
                  </a:cubicBezTo>
                  <a:cubicBezTo>
                    <a:pt x="6196" y="71037"/>
                    <a:pt x="5916" y="73288"/>
                    <a:pt x="5725" y="75525"/>
                  </a:cubicBezTo>
                  <a:cubicBezTo>
                    <a:pt x="5563" y="77453"/>
                    <a:pt x="5372" y="79396"/>
                    <a:pt x="5122" y="81309"/>
                  </a:cubicBezTo>
                  <a:cubicBezTo>
                    <a:pt x="4813" y="83590"/>
                    <a:pt x="4401" y="85871"/>
                    <a:pt x="4003" y="88122"/>
                  </a:cubicBezTo>
                  <a:cubicBezTo>
                    <a:pt x="3459" y="91021"/>
                    <a:pt x="2900" y="93891"/>
                    <a:pt x="2340" y="96776"/>
                  </a:cubicBezTo>
                  <a:lnTo>
                    <a:pt x="2723" y="96776"/>
                  </a:lnTo>
                  <a:cubicBezTo>
                    <a:pt x="2723" y="96614"/>
                    <a:pt x="2708" y="96437"/>
                    <a:pt x="2752" y="96290"/>
                  </a:cubicBezTo>
                  <a:cubicBezTo>
                    <a:pt x="3518" y="92081"/>
                    <a:pt x="4327" y="87872"/>
                    <a:pt x="5078" y="83663"/>
                  </a:cubicBezTo>
                  <a:cubicBezTo>
                    <a:pt x="5519" y="81176"/>
                    <a:pt x="5813" y="78674"/>
                    <a:pt x="5990" y="76173"/>
                  </a:cubicBezTo>
                  <a:cubicBezTo>
                    <a:pt x="6152" y="73612"/>
                    <a:pt x="6476" y="71081"/>
                    <a:pt x="7035" y="68579"/>
                  </a:cubicBezTo>
                  <a:cubicBezTo>
                    <a:pt x="7727" y="65430"/>
                    <a:pt x="8507" y="62295"/>
                    <a:pt x="9242" y="59175"/>
                  </a:cubicBezTo>
                  <a:cubicBezTo>
                    <a:pt x="10155" y="55334"/>
                    <a:pt x="10964" y="51464"/>
                    <a:pt x="11082" y="47490"/>
                  </a:cubicBezTo>
                  <a:cubicBezTo>
                    <a:pt x="11111" y="46313"/>
                    <a:pt x="11082" y="45136"/>
                    <a:pt x="10994" y="43958"/>
                  </a:cubicBezTo>
                  <a:cubicBezTo>
                    <a:pt x="10802" y="41839"/>
                    <a:pt x="10273" y="39808"/>
                    <a:pt x="9596" y="37792"/>
                  </a:cubicBezTo>
                  <a:cubicBezTo>
                    <a:pt x="8683" y="35143"/>
                    <a:pt x="7506" y="32597"/>
                    <a:pt x="6329" y="30052"/>
                  </a:cubicBezTo>
                  <a:cubicBezTo>
                    <a:pt x="5063" y="27344"/>
                    <a:pt x="3783" y="24665"/>
                    <a:pt x="2752" y="21869"/>
                  </a:cubicBezTo>
                  <a:cubicBezTo>
                    <a:pt x="1943" y="19691"/>
                    <a:pt x="1281" y="17469"/>
                    <a:pt x="1016" y="15159"/>
                  </a:cubicBezTo>
                  <a:cubicBezTo>
                    <a:pt x="839" y="13437"/>
                    <a:pt x="663" y="11715"/>
                    <a:pt x="545" y="10008"/>
                  </a:cubicBezTo>
                  <a:cubicBezTo>
                    <a:pt x="295" y="6829"/>
                    <a:pt x="265" y="3694"/>
                    <a:pt x="324" y="530"/>
                  </a:cubicBezTo>
                  <a:cubicBezTo>
                    <a:pt x="324" y="339"/>
                    <a:pt x="354" y="177"/>
                    <a:pt x="3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" name="Google Shape;913;p28"/>
          <p:cNvGrpSpPr/>
          <p:nvPr/>
        </p:nvGrpSpPr>
        <p:grpSpPr>
          <a:xfrm>
            <a:off x="-571200" y="0"/>
            <a:ext cx="1284969" cy="5135817"/>
            <a:chOff x="-571200" y="0"/>
            <a:chExt cx="1284969" cy="5135817"/>
          </a:xfrm>
        </p:grpSpPr>
        <p:sp>
          <p:nvSpPr>
            <p:cNvPr id="914" name="Google Shape;914;p28"/>
            <p:cNvSpPr/>
            <p:nvPr/>
          </p:nvSpPr>
          <p:spPr>
            <a:xfrm>
              <a:off x="-472854" y="743"/>
              <a:ext cx="451254" cy="5132740"/>
            </a:xfrm>
            <a:custGeom>
              <a:avLst/>
              <a:gdLst/>
              <a:ahLst/>
              <a:cxnLst/>
              <a:rect l="l" t="t" r="r" b="b"/>
              <a:pathLst>
                <a:path w="8507" h="96762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92"/>
                    <a:pt x="45" y="354"/>
                    <a:pt x="45" y="545"/>
                  </a:cubicBezTo>
                  <a:cubicBezTo>
                    <a:pt x="15" y="4931"/>
                    <a:pt x="118" y="9331"/>
                    <a:pt x="501" y="13731"/>
                  </a:cubicBezTo>
                  <a:cubicBezTo>
                    <a:pt x="677" y="15895"/>
                    <a:pt x="1016" y="18058"/>
                    <a:pt x="1531" y="20162"/>
                  </a:cubicBezTo>
                  <a:cubicBezTo>
                    <a:pt x="2208" y="22988"/>
                    <a:pt x="3135" y="25740"/>
                    <a:pt x="4048" y="28477"/>
                  </a:cubicBezTo>
                  <a:cubicBezTo>
                    <a:pt x="5048" y="31465"/>
                    <a:pt x="6078" y="34423"/>
                    <a:pt x="6844" y="37484"/>
                  </a:cubicBezTo>
                  <a:cubicBezTo>
                    <a:pt x="7565" y="40250"/>
                    <a:pt x="8021" y="43046"/>
                    <a:pt x="8065" y="45916"/>
                  </a:cubicBezTo>
                  <a:cubicBezTo>
                    <a:pt x="8109" y="49698"/>
                    <a:pt x="7668" y="53407"/>
                    <a:pt x="7064" y="57130"/>
                  </a:cubicBezTo>
                  <a:cubicBezTo>
                    <a:pt x="6476" y="60691"/>
                    <a:pt x="5799" y="64267"/>
                    <a:pt x="5210" y="67829"/>
                  </a:cubicBezTo>
                  <a:cubicBezTo>
                    <a:pt x="4724" y="70625"/>
                    <a:pt x="4415" y="73436"/>
                    <a:pt x="4268" y="76276"/>
                  </a:cubicBezTo>
                  <a:cubicBezTo>
                    <a:pt x="4180" y="77924"/>
                    <a:pt x="4033" y="79587"/>
                    <a:pt x="3871" y="81235"/>
                  </a:cubicBezTo>
                  <a:cubicBezTo>
                    <a:pt x="3694" y="83031"/>
                    <a:pt x="3474" y="84811"/>
                    <a:pt x="3238" y="86577"/>
                  </a:cubicBezTo>
                  <a:cubicBezTo>
                    <a:pt x="2944" y="88858"/>
                    <a:pt x="2620" y="91139"/>
                    <a:pt x="2296" y="93420"/>
                  </a:cubicBezTo>
                  <a:cubicBezTo>
                    <a:pt x="2149" y="94524"/>
                    <a:pt x="2002" y="95643"/>
                    <a:pt x="1855" y="96761"/>
                  </a:cubicBezTo>
                  <a:lnTo>
                    <a:pt x="2149" y="96761"/>
                  </a:lnTo>
                  <a:cubicBezTo>
                    <a:pt x="2473" y="94554"/>
                    <a:pt x="2797" y="92376"/>
                    <a:pt x="3091" y="90168"/>
                  </a:cubicBezTo>
                  <a:cubicBezTo>
                    <a:pt x="3400" y="87843"/>
                    <a:pt x="3738" y="85503"/>
                    <a:pt x="3989" y="83178"/>
                  </a:cubicBezTo>
                  <a:cubicBezTo>
                    <a:pt x="4254" y="80926"/>
                    <a:pt x="4489" y="78689"/>
                    <a:pt x="4621" y="76438"/>
                  </a:cubicBezTo>
                  <a:cubicBezTo>
                    <a:pt x="4798" y="73185"/>
                    <a:pt x="5210" y="69933"/>
                    <a:pt x="5755" y="66710"/>
                  </a:cubicBezTo>
                  <a:cubicBezTo>
                    <a:pt x="6373" y="63252"/>
                    <a:pt x="6991" y="59794"/>
                    <a:pt x="7579" y="56335"/>
                  </a:cubicBezTo>
                  <a:cubicBezTo>
                    <a:pt x="8095" y="53230"/>
                    <a:pt x="8433" y="50081"/>
                    <a:pt x="8462" y="46917"/>
                  </a:cubicBezTo>
                  <a:cubicBezTo>
                    <a:pt x="8507" y="44871"/>
                    <a:pt x="8345" y="42855"/>
                    <a:pt x="7992" y="40854"/>
                  </a:cubicBezTo>
                  <a:cubicBezTo>
                    <a:pt x="7506" y="38205"/>
                    <a:pt x="6800" y="35600"/>
                    <a:pt x="5946" y="33054"/>
                  </a:cubicBezTo>
                  <a:cubicBezTo>
                    <a:pt x="4989" y="30155"/>
                    <a:pt x="3989" y="27270"/>
                    <a:pt x="3062" y="24386"/>
                  </a:cubicBezTo>
                  <a:cubicBezTo>
                    <a:pt x="2311" y="22061"/>
                    <a:pt x="1663" y="19721"/>
                    <a:pt x="1251" y="17322"/>
                  </a:cubicBezTo>
                  <a:cubicBezTo>
                    <a:pt x="810" y="14703"/>
                    <a:pt x="619" y="12039"/>
                    <a:pt x="516" y="9390"/>
                  </a:cubicBezTo>
                  <a:cubicBezTo>
                    <a:pt x="413" y="6491"/>
                    <a:pt x="413" y="3592"/>
                    <a:pt x="368" y="693"/>
                  </a:cubicBezTo>
                  <a:cubicBezTo>
                    <a:pt x="368" y="457"/>
                    <a:pt x="398" y="236"/>
                    <a:pt x="413" y="1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8"/>
            <p:cNvSpPr/>
            <p:nvPr/>
          </p:nvSpPr>
          <p:spPr>
            <a:xfrm>
              <a:off x="-571200" y="1538"/>
              <a:ext cx="416138" cy="5132687"/>
            </a:xfrm>
            <a:custGeom>
              <a:avLst/>
              <a:gdLst/>
              <a:ahLst/>
              <a:cxnLst/>
              <a:rect l="l" t="t" r="r" b="b"/>
              <a:pathLst>
                <a:path w="7845" h="96761" extrusionOk="0">
                  <a:moveTo>
                    <a:pt x="309" y="1"/>
                  </a:moveTo>
                  <a:cubicBezTo>
                    <a:pt x="221" y="1"/>
                    <a:pt x="133" y="1"/>
                    <a:pt x="0" y="15"/>
                  </a:cubicBezTo>
                  <a:cubicBezTo>
                    <a:pt x="15" y="177"/>
                    <a:pt x="44" y="324"/>
                    <a:pt x="44" y="486"/>
                  </a:cubicBezTo>
                  <a:cubicBezTo>
                    <a:pt x="0" y="5151"/>
                    <a:pt x="89" y="9802"/>
                    <a:pt x="501" y="14452"/>
                  </a:cubicBezTo>
                  <a:cubicBezTo>
                    <a:pt x="648" y="16145"/>
                    <a:pt x="883" y="17837"/>
                    <a:pt x="1236" y="19515"/>
                  </a:cubicBezTo>
                  <a:cubicBezTo>
                    <a:pt x="1810" y="22296"/>
                    <a:pt x="2620" y="25019"/>
                    <a:pt x="3444" y="27712"/>
                  </a:cubicBezTo>
                  <a:cubicBezTo>
                    <a:pt x="4430" y="30949"/>
                    <a:pt x="5489" y="34172"/>
                    <a:pt x="6255" y="37469"/>
                  </a:cubicBezTo>
                  <a:cubicBezTo>
                    <a:pt x="6991" y="40588"/>
                    <a:pt x="7417" y="43782"/>
                    <a:pt x="7358" y="46990"/>
                  </a:cubicBezTo>
                  <a:cubicBezTo>
                    <a:pt x="7329" y="50080"/>
                    <a:pt x="7035" y="53171"/>
                    <a:pt x="6564" y="56232"/>
                  </a:cubicBezTo>
                  <a:cubicBezTo>
                    <a:pt x="5975" y="60146"/>
                    <a:pt x="5298" y="64046"/>
                    <a:pt x="4724" y="67961"/>
                  </a:cubicBezTo>
                  <a:cubicBezTo>
                    <a:pt x="4415" y="70080"/>
                    <a:pt x="4194" y="72199"/>
                    <a:pt x="4018" y="74318"/>
                  </a:cubicBezTo>
                  <a:cubicBezTo>
                    <a:pt x="3812" y="76614"/>
                    <a:pt x="3709" y="78910"/>
                    <a:pt x="3517" y="81206"/>
                  </a:cubicBezTo>
                  <a:cubicBezTo>
                    <a:pt x="3297" y="83678"/>
                    <a:pt x="3002" y="86136"/>
                    <a:pt x="2708" y="88608"/>
                  </a:cubicBezTo>
                  <a:cubicBezTo>
                    <a:pt x="2370" y="91330"/>
                    <a:pt x="2002" y="94038"/>
                    <a:pt x="1663" y="96761"/>
                  </a:cubicBezTo>
                  <a:lnTo>
                    <a:pt x="2046" y="96761"/>
                  </a:lnTo>
                  <a:cubicBezTo>
                    <a:pt x="2046" y="96570"/>
                    <a:pt x="2046" y="96363"/>
                    <a:pt x="2061" y="96187"/>
                  </a:cubicBezTo>
                  <a:cubicBezTo>
                    <a:pt x="2502" y="92670"/>
                    <a:pt x="2958" y="89152"/>
                    <a:pt x="3400" y="85650"/>
                  </a:cubicBezTo>
                  <a:cubicBezTo>
                    <a:pt x="3841" y="82162"/>
                    <a:pt x="4136" y="78689"/>
                    <a:pt x="4327" y="75201"/>
                  </a:cubicBezTo>
                  <a:cubicBezTo>
                    <a:pt x="4445" y="72420"/>
                    <a:pt x="4813" y="69683"/>
                    <a:pt x="5239" y="66931"/>
                  </a:cubicBezTo>
                  <a:cubicBezTo>
                    <a:pt x="5740" y="63796"/>
                    <a:pt x="6299" y="60647"/>
                    <a:pt x="6785" y="57498"/>
                  </a:cubicBezTo>
                  <a:cubicBezTo>
                    <a:pt x="7329" y="54186"/>
                    <a:pt x="7712" y="50875"/>
                    <a:pt x="7785" y="47505"/>
                  </a:cubicBezTo>
                  <a:cubicBezTo>
                    <a:pt x="7844" y="44944"/>
                    <a:pt x="7653" y="42457"/>
                    <a:pt x="7197" y="39956"/>
                  </a:cubicBezTo>
                  <a:cubicBezTo>
                    <a:pt x="6696" y="37263"/>
                    <a:pt x="5960" y="34643"/>
                    <a:pt x="5166" y="32038"/>
                  </a:cubicBezTo>
                  <a:cubicBezTo>
                    <a:pt x="4209" y="28859"/>
                    <a:pt x="3238" y="25695"/>
                    <a:pt x="2296" y="22502"/>
                  </a:cubicBezTo>
                  <a:cubicBezTo>
                    <a:pt x="1693" y="20442"/>
                    <a:pt x="1251" y="18352"/>
                    <a:pt x="1016" y="16218"/>
                  </a:cubicBezTo>
                  <a:cubicBezTo>
                    <a:pt x="795" y="14231"/>
                    <a:pt x="604" y="12230"/>
                    <a:pt x="530" y="10243"/>
                  </a:cubicBezTo>
                  <a:cubicBezTo>
                    <a:pt x="427" y="7006"/>
                    <a:pt x="412" y="3768"/>
                    <a:pt x="353" y="530"/>
                  </a:cubicBezTo>
                  <a:cubicBezTo>
                    <a:pt x="339" y="339"/>
                    <a:pt x="339" y="177"/>
                    <a:pt x="30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8"/>
            <p:cNvSpPr/>
            <p:nvPr/>
          </p:nvSpPr>
          <p:spPr>
            <a:xfrm>
              <a:off x="-372916" y="1538"/>
              <a:ext cx="484831" cy="5133483"/>
            </a:xfrm>
            <a:custGeom>
              <a:avLst/>
              <a:gdLst/>
              <a:ahLst/>
              <a:cxnLst/>
              <a:rect l="l" t="t" r="r" b="b"/>
              <a:pathLst>
                <a:path w="9140" h="96776" extrusionOk="0">
                  <a:moveTo>
                    <a:pt x="368" y="1"/>
                  </a:moveTo>
                  <a:cubicBezTo>
                    <a:pt x="250" y="1"/>
                    <a:pt x="162" y="1"/>
                    <a:pt x="74" y="30"/>
                  </a:cubicBezTo>
                  <a:cubicBezTo>
                    <a:pt x="74" y="148"/>
                    <a:pt x="59" y="236"/>
                    <a:pt x="59" y="324"/>
                  </a:cubicBezTo>
                  <a:cubicBezTo>
                    <a:pt x="0" y="4887"/>
                    <a:pt x="103" y="9449"/>
                    <a:pt x="545" y="13996"/>
                  </a:cubicBezTo>
                  <a:cubicBezTo>
                    <a:pt x="795" y="16454"/>
                    <a:pt x="1251" y="18867"/>
                    <a:pt x="1928" y="21236"/>
                  </a:cubicBezTo>
                  <a:cubicBezTo>
                    <a:pt x="2649" y="23738"/>
                    <a:pt x="3532" y="26211"/>
                    <a:pt x="4415" y="28653"/>
                  </a:cubicBezTo>
                  <a:cubicBezTo>
                    <a:pt x="5504" y="31611"/>
                    <a:pt x="6578" y="34584"/>
                    <a:pt x="7417" y="37630"/>
                  </a:cubicBezTo>
                  <a:cubicBezTo>
                    <a:pt x="8227" y="40662"/>
                    <a:pt x="8698" y="43738"/>
                    <a:pt x="8668" y="46887"/>
                  </a:cubicBezTo>
                  <a:cubicBezTo>
                    <a:pt x="8609" y="50301"/>
                    <a:pt x="8197" y="53686"/>
                    <a:pt x="7594" y="57056"/>
                  </a:cubicBezTo>
                  <a:cubicBezTo>
                    <a:pt x="6946" y="60676"/>
                    <a:pt x="6211" y="64311"/>
                    <a:pt x="5592" y="67931"/>
                  </a:cubicBezTo>
                  <a:cubicBezTo>
                    <a:pt x="5254" y="69903"/>
                    <a:pt x="5004" y="71890"/>
                    <a:pt x="4783" y="73877"/>
                  </a:cubicBezTo>
                  <a:cubicBezTo>
                    <a:pt x="4592" y="75584"/>
                    <a:pt x="4562" y="77306"/>
                    <a:pt x="4371" y="79028"/>
                  </a:cubicBezTo>
                  <a:cubicBezTo>
                    <a:pt x="4106" y="81603"/>
                    <a:pt x="3812" y="84178"/>
                    <a:pt x="3459" y="86754"/>
                  </a:cubicBezTo>
                  <a:cubicBezTo>
                    <a:pt x="3091" y="89550"/>
                    <a:pt x="2649" y="92346"/>
                    <a:pt x="2222" y="95113"/>
                  </a:cubicBezTo>
                  <a:cubicBezTo>
                    <a:pt x="2134" y="95672"/>
                    <a:pt x="2016" y="96216"/>
                    <a:pt x="1928" y="96776"/>
                  </a:cubicBezTo>
                  <a:lnTo>
                    <a:pt x="2311" y="96776"/>
                  </a:lnTo>
                  <a:cubicBezTo>
                    <a:pt x="2340" y="96643"/>
                    <a:pt x="2340" y="96511"/>
                    <a:pt x="2355" y="96393"/>
                  </a:cubicBezTo>
                  <a:cubicBezTo>
                    <a:pt x="2634" y="94598"/>
                    <a:pt x="2899" y="92817"/>
                    <a:pt x="3164" y="91036"/>
                  </a:cubicBezTo>
                  <a:cubicBezTo>
                    <a:pt x="3547" y="88417"/>
                    <a:pt x="3930" y="85812"/>
                    <a:pt x="4268" y="83178"/>
                  </a:cubicBezTo>
                  <a:cubicBezTo>
                    <a:pt x="4548" y="81029"/>
                    <a:pt x="4724" y="78851"/>
                    <a:pt x="4930" y="76688"/>
                  </a:cubicBezTo>
                  <a:cubicBezTo>
                    <a:pt x="5092" y="74863"/>
                    <a:pt x="5225" y="73038"/>
                    <a:pt x="5445" y="71243"/>
                  </a:cubicBezTo>
                  <a:cubicBezTo>
                    <a:pt x="5843" y="68079"/>
                    <a:pt x="6490" y="64973"/>
                    <a:pt x="7094" y="61854"/>
                  </a:cubicBezTo>
                  <a:cubicBezTo>
                    <a:pt x="7962" y="57468"/>
                    <a:pt x="8815" y="53068"/>
                    <a:pt x="9036" y="48579"/>
                  </a:cubicBezTo>
                  <a:cubicBezTo>
                    <a:pt x="9139" y="46151"/>
                    <a:pt x="9066" y="43723"/>
                    <a:pt x="8639" y="41310"/>
                  </a:cubicBezTo>
                  <a:cubicBezTo>
                    <a:pt x="8183" y="38719"/>
                    <a:pt x="7461" y="36203"/>
                    <a:pt x="6608" y="33716"/>
                  </a:cubicBezTo>
                  <a:cubicBezTo>
                    <a:pt x="5548" y="30758"/>
                    <a:pt x="4474" y="27815"/>
                    <a:pt x="3414" y="24842"/>
                  </a:cubicBezTo>
                  <a:cubicBezTo>
                    <a:pt x="2531" y="22384"/>
                    <a:pt x="1796" y="19883"/>
                    <a:pt x="1325" y="17307"/>
                  </a:cubicBezTo>
                  <a:cubicBezTo>
                    <a:pt x="795" y="14437"/>
                    <a:pt x="589" y="11509"/>
                    <a:pt x="471" y="8610"/>
                  </a:cubicBezTo>
                  <a:cubicBezTo>
                    <a:pt x="383" y="6049"/>
                    <a:pt x="383" y="3474"/>
                    <a:pt x="353" y="913"/>
                  </a:cubicBezTo>
                  <a:cubicBezTo>
                    <a:pt x="324" y="604"/>
                    <a:pt x="368" y="310"/>
                    <a:pt x="3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8"/>
            <p:cNvSpPr/>
            <p:nvPr/>
          </p:nvSpPr>
          <p:spPr>
            <a:xfrm>
              <a:off x="-273031" y="0"/>
              <a:ext cx="514537" cy="5132687"/>
            </a:xfrm>
            <a:custGeom>
              <a:avLst/>
              <a:gdLst/>
              <a:ahLst/>
              <a:cxnLst/>
              <a:rect l="l" t="t" r="r" b="b"/>
              <a:pathLst>
                <a:path w="9700" h="96761" extrusionOk="0">
                  <a:moveTo>
                    <a:pt x="60" y="0"/>
                  </a:moveTo>
                  <a:lnTo>
                    <a:pt x="60" y="0"/>
                  </a:lnTo>
                  <a:cubicBezTo>
                    <a:pt x="1" y="4548"/>
                    <a:pt x="89" y="9080"/>
                    <a:pt x="545" y="13583"/>
                  </a:cubicBezTo>
                  <a:cubicBezTo>
                    <a:pt x="781" y="15953"/>
                    <a:pt x="1208" y="18293"/>
                    <a:pt x="1870" y="20588"/>
                  </a:cubicBezTo>
                  <a:cubicBezTo>
                    <a:pt x="2694" y="23458"/>
                    <a:pt x="3783" y="26254"/>
                    <a:pt x="4872" y="29050"/>
                  </a:cubicBezTo>
                  <a:cubicBezTo>
                    <a:pt x="5991" y="31964"/>
                    <a:pt x="7109" y="34849"/>
                    <a:pt x="7948" y="37851"/>
                  </a:cubicBezTo>
                  <a:cubicBezTo>
                    <a:pt x="8816" y="40897"/>
                    <a:pt x="9302" y="43987"/>
                    <a:pt x="9228" y="47152"/>
                  </a:cubicBezTo>
                  <a:cubicBezTo>
                    <a:pt x="9155" y="50551"/>
                    <a:pt x="8684" y="53921"/>
                    <a:pt x="8051" y="57276"/>
                  </a:cubicBezTo>
                  <a:cubicBezTo>
                    <a:pt x="7359" y="60838"/>
                    <a:pt x="6623" y="64414"/>
                    <a:pt x="5932" y="67975"/>
                  </a:cubicBezTo>
                  <a:cubicBezTo>
                    <a:pt x="5505" y="70094"/>
                    <a:pt x="5196" y="72213"/>
                    <a:pt x="5034" y="74347"/>
                  </a:cubicBezTo>
                  <a:cubicBezTo>
                    <a:pt x="4813" y="77335"/>
                    <a:pt x="4563" y="80352"/>
                    <a:pt x="4151" y="83339"/>
                  </a:cubicBezTo>
                  <a:cubicBezTo>
                    <a:pt x="3754" y="86062"/>
                    <a:pt x="3342" y="88769"/>
                    <a:pt x="2929" y="91462"/>
                  </a:cubicBezTo>
                  <a:cubicBezTo>
                    <a:pt x="2650" y="93228"/>
                    <a:pt x="2356" y="94994"/>
                    <a:pt x="2091" y="96760"/>
                  </a:cubicBezTo>
                  <a:lnTo>
                    <a:pt x="2385" y="96760"/>
                  </a:lnTo>
                  <a:cubicBezTo>
                    <a:pt x="2400" y="96716"/>
                    <a:pt x="2414" y="96628"/>
                    <a:pt x="2429" y="96584"/>
                  </a:cubicBezTo>
                  <a:cubicBezTo>
                    <a:pt x="2768" y="94538"/>
                    <a:pt x="3091" y="92507"/>
                    <a:pt x="3415" y="90477"/>
                  </a:cubicBezTo>
                  <a:cubicBezTo>
                    <a:pt x="3827" y="87754"/>
                    <a:pt x="4254" y="85031"/>
                    <a:pt x="4607" y="82309"/>
                  </a:cubicBezTo>
                  <a:cubicBezTo>
                    <a:pt x="4857" y="80219"/>
                    <a:pt x="5063" y="78129"/>
                    <a:pt x="5225" y="76054"/>
                  </a:cubicBezTo>
                  <a:cubicBezTo>
                    <a:pt x="5372" y="73935"/>
                    <a:pt x="5578" y="71816"/>
                    <a:pt x="5961" y="69726"/>
                  </a:cubicBezTo>
                  <a:cubicBezTo>
                    <a:pt x="6535" y="66592"/>
                    <a:pt x="7183" y="63472"/>
                    <a:pt x="7801" y="60337"/>
                  </a:cubicBezTo>
                  <a:cubicBezTo>
                    <a:pt x="8595" y="56438"/>
                    <a:pt x="9316" y="52567"/>
                    <a:pt x="9537" y="48594"/>
                  </a:cubicBezTo>
                  <a:cubicBezTo>
                    <a:pt x="9699" y="45695"/>
                    <a:pt x="9522" y="42854"/>
                    <a:pt x="8875" y="40029"/>
                  </a:cubicBezTo>
                  <a:cubicBezTo>
                    <a:pt x="8227" y="37233"/>
                    <a:pt x="7271" y="34540"/>
                    <a:pt x="6270" y="31846"/>
                  </a:cubicBezTo>
                  <a:cubicBezTo>
                    <a:pt x="5166" y="28947"/>
                    <a:pt x="4033" y="26048"/>
                    <a:pt x="2974" y="23134"/>
                  </a:cubicBezTo>
                  <a:cubicBezTo>
                    <a:pt x="2105" y="20780"/>
                    <a:pt x="1458" y="18352"/>
                    <a:pt x="1090" y="15850"/>
                  </a:cubicBezTo>
                  <a:cubicBezTo>
                    <a:pt x="722" y="13319"/>
                    <a:pt x="501" y="10787"/>
                    <a:pt x="428" y="8241"/>
                  </a:cubicBezTo>
                  <a:cubicBezTo>
                    <a:pt x="339" y="5504"/>
                    <a:pt x="354" y="2767"/>
                    <a:pt x="325" y="30"/>
                  </a:cubicBezTo>
                  <a:cubicBezTo>
                    <a:pt x="207" y="30"/>
                    <a:pt x="119" y="30"/>
                    <a:pt x="6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8"/>
            <p:cNvSpPr/>
            <p:nvPr/>
          </p:nvSpPr>
          <p:spPr>
            <a:xfrm>
              <a:off x="-176966" y="1538"/>
              <a:ext cx="542544" cy="5134279"/>
            </a:xfrm>
            <a:custGeom>
              <a:avLst/>
              <a:gdLst/>
              <a:ahLst/>
              <a:cxnLst/>
              <a:rect l="l" t="t" r="r" b="b"/>
              <a:pathLst>
                <a:path w="10228" h="96791" extrusionOk="0">
                  <a:moveTo>
                    <a:pt x="339" y="1"/>
                  </a:moveTo>
                  <a:cubicBezTo>
                    <a:pt x="236" y="1"/>
                    <a:pt x="147" y="1"/>
                    <a:pt x="44" y="45"/>
                  </a:cubicBezTo>
                  <a:cubicBezTo>
                    <a:pt x="44" y="236"/>
                    <a:pt x="59" y="442"/>
                    <a:pt x="59" y="619"/>
                  </a:cubicBezTo>
                  <a:cubicBezTo>
                    <a:pt x="0" y="4784"/>
                    <a:pt x="118" y="8934"/>
                    <a:pt x="515" y="13069"/>
                  </a:cubicBezTo>
                  <a:cubicBezTo>
                    <a:pt x="795" y="15835"/>
                    <a:pt x="1295" y="18543"/>
                    <a:pt x="2134" y="21163"/>
                  </a:cubicBezTo>
                  <a:cubicBezTo>
                    <a:pt x="3032" y="24033"/>
                    <a:pt x="4180" y="26799"/>
                    <a:pt x="5313" y="29581"/>
                  </a:cubicBezTo>
                  <a:cubicBezTo>
                    <a:pt x="6446" y="32333"/>
                    <a:pt x="7564" y="35099"/>
                    <a:pt x="8403" y="37969"/>
                  </a:cubicBezTo>
                  <a:cubicBezTo>
                    <a:pt x="9419" y="41295"/>
                    <a:pt x="9875" y="44694"/>
                    <a:pt x="9698" y="48167"/>
                  </a:cubicBezTo>
                  <a:cubicBezTo>
                    <a:pt x="9551" y="51214"/>
                    <a:pt x="9124" y="54186"/>
                    <a:pt x="8521" y="57174"/>
                  </a:cubicBezTo>
                  <a:cubicBezTo>
                    <a:pt x="7844" y="60529"/>
                    <a:pt x="7108" y="63884"/>
                    <a:pt x="6402" y="67255"/>
                  </a:cubicBezTo>
                  <a:cubicBezTo>
                    <a:pt x="5945" y="69462"/>
                    <a:pt x="5548" y="71684"/>
                    <a:pt x="5357" y="73921"/>
                  </a:cubicBezTo>
                  <a:cubicBezTo>
                    <a:pt x="5151" y="75952"/>
                    <a:pt x="5018" y="77968"/>
                    <a:pt x="4783" y="79999"/>
                  </a:cubicBezTo>
                  <a:cubicBezTo>
                    <a:pt x="4533" y="82265"/>
                    <a:pt x="4209" y="84502"/>
                    <a:pt x="3870" y="86754"/>
                  </a:cubicBezTo>
                  <a:cubicBezTo>
                    <a:pt x="3458" y="89373"/>
                    <a:pt x="3002" y="92022"/>
                    <a:pt x="2561" y="94656"/>
                  </a:cubicBezTo>
                  <a:cubicBezTo>
                    <a:pt x="2443" y="95377"/>
                    <a:pt x="2296" y="96069"/>
                    <a:pt x="2178" y="96790"/>
                  </a:cubicBezTo>
                  <a:lnTo>
                    <a:pt x="2561" y="96790"/>
                  </a:lnTo>
                  <a:cubicBezTo>
                    <a:pt x="2575" y="96687"/>
                    <a:pt x="2561" y="96584"/>
                    <a:pt x="2575" y="96496"/>
                  </a:cubicBezTo>
                  <a:cubicBezTo>
                    <a:pt x="3311" y="91919"/>
                    <a:pt x="4077" y="87313"/>
                    <a:pt x="4798" y="82721"/>
                  </a:cubicBezTo>
                  <a:cubicBezTo>
                    <a:pt x="5092" y="80838"/>
                    <a:pt x="5239" y="78954"/>
                    <a:pt x="5445" y="77056"/>
                  </a:cubicBezTo>
                  <a:cubicBezTo>
                    <a:pt x="5592" y="75540"/>
                    <a:pt x="5681" y="74039"/>
                    <a:pt x="5872" y="72523"/>
                  </a:cubicBezTo>
                  <a:cubicBezTo>
                    <a:pt x="6225" y="69830"/>
                    <a:pt x="6770" y="67151"/>
                    <a:pt x="7344" y="64488"/>
                  </a:cubicBezTo>
                  <a:cubicBezTo>
                    <a:pt x="8094" y="61015"/>
                    <a:pt x="8904" y="57542"/>
                    <a:pt x="9477" y="54024"/>
                  </a:cubicBezTo>
                  <a:cubicBezTo>
                    <a:pt x="9948" y="50949"/>
                    <a:pt x="10228" y="47873"/>
                    <a:pt x="10081" y="44768"/>
                  </a:cubicBezTo>
                  <a:cubicBezTo>
                    <a:pt x="10051" y="44032"/>
                    <a:pt x="9978" y="43311"/>
                    <a:pt x="9860" y="42605"/>
                  </a:cubicBezTo>
                  <a:cubicBezTo>
                    <a:pt x="9507" y="40265"/>
                    <a:pt x="8918" y="37984"/>
                    <a:pt x="8094" y="35776"/>
                  </a:cubicBezTo>
                  <a:cubicBezTo>
                    <a:pt x="7049" y="32980"/>
                    <a:pt x="5931" y="30213"/>
                    <a:pt x="4827" y="27461"/>
                  </a:cubicBezTo>
                  <a:cubicBezTo>
                    <a:pt x="3870" y="25063"/>
                    <a:pt x="2929" y="22664"/>
                    <a:pt x="2178" y="20192"/>
                  </a:cubicBezTo>
                  <a:cubicBezTo>
                    <a:pt x="1236" y="17116"/>
                    <a:pt x="868" y="13952"/>
                    <a:pt x="618" y="10773"/>
                  </a:cubicBezTo>
                  <a:cubicBezTo>
                    <a:pt x="412" y="7741"/>
                    <a:pt x="339" y="4725"/>
                    <a:pt x="339" y="1693"/>
                  </a:cubicBezTo>
                  <a:cubicBezTo>
                    <a:pt x="353" y="1119"/>
                    <a:pt x="339" y="560"/>
                    <a:pt x="33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8"/>
            <p:cNvSpPr/>
            <p:nvPr/>
          </p:nvSpPr>
          <p:spPr>
            <a:xfrm>
              <a:off x="-75489" y="743"/>
              <a:ext cx="565194" cy="5131945"/>
            </a:xfrm>
            <a:custGeom>
              <a:avLst/>
              <a:gdLst/>
              <a:ahLst/>
              <a:cxnLst/>
              <a:rect l="l" t="t" r="r" b="b"/>
              <a:pathLst>
                <a:path w="10655" h="96747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92"/>
                    <a:pt x="44" y="398"/>
                    <a:pt x="44" y="575"/>
                  </a:cubicBezTo>
                  <a:cubicBezTo>
                    <a:pt x="0" y="4887"/>
                    <a:pt x="118" y="9184"/>
                    <a:pt x="574" y="13466"/>
                  </a:cubicBezTo>
                  <a:cubicBezTo>
                    <a:pt x="810" y="15747"/>
                    <a:pt x="1222" y="17999"/>
                    <a:pt x="1899" y="20192"/>
                  </a:cubicBezTo>
                  <a:cubicBezTo>
                    <a:pt x="2737" y="22944"/>
                    <a:pt x="3841" y="25607"/>
                    <a:pt x="4989" y="28256"/>
                  </a:cubicBezTo>
                  <a:cubicBezTo>
                    <a:pt x="6122" y="30949"/>
                    <a:pt x="7285" y="33657"/>
                    <a:pt x="8286" y="36409"/>
                  </a:cubicBezTo>
                  <a:cubicBezTo>
                    <a:pt x="9875" y="40883"/>
                    <a:pt x="10464" y="45475"/>
                    <a:pt x="9949" y="50213"/>
                  </a:cubicBezTo>
                  <a:cubicBezTo>
                    <a:pt x="9654" y="53009"/>
                    <a:pt x="9183" y="55776"/>
                    <a:pt x="8580" y="58543"/>
                  </a:cubicBezTo>
                  <a:cubicBezTo>
                    <a:pt x="7844" y="61927"/>
                    <a:pt x="7064" y="65327"/>
                    <a:pt x="6343" y="68726"/>
                  </a:cubicBezTo>
                  <a:cubicBezTo>
                    <a:pt x="5901" y="70846"/>
                    <a:pt x="5592" y="72979"/>
                    <a:pt x="5445" y="75128"/>
                  </a:cubicBezTo>
                  <a:cubicBezTo>
                    <a:pt x="5269" y="77733"/>
                    <a:pt x="5019" y="80323"/>
                    <a:pt x="4621" y="82884"/>
                  </a:cubicBezTo>
                  <a:cubicBezTo>
                    <a:pt x="3988" y="86783"/>
                    <a:pt x="3311" y="90654"/>
                    <a:pt x="2649" y="94554"/>
                  </a:cubicBezTo>
                  <a:cubicBezTo>
                    <a:pt x="2546" y="95275"/>
                    <a:pt x="2428" y="96011"/>
                    <a:pt x="2325" y="96746"/>
                  </a:cubicBezTo>
                  <a:lnTo>
                    <a:pt x="2620" y="96746"/>
                  </a:lnTo>
                  <a:lnTo>
                    <a:pt x="2620" y="96658"/>
                  </a:lnTo>
                  <a:cubicBezTo>
                    <a:pt x="3400" y="92052"/>
                    <a:pt x="4209" y="87460"/>
                    <a:pt x="4945" y="82839"/>
                  </a:cubicBezTo>
                  <a:cubicBezTo>
                    <a:pt x="5283" y="80779"/>
                    <a:pt x="5519" y="78689"/>
                    <a:pt x="5666" y="76600"/>
                  </a:cubicBezTo>
                  <a:cubicBezTo>
                    <a:pt x="5887" y="73612"/>
                    <a:pt x="6269" y="70625"/>
                    <a:pt x="6902" y="67696"/>
                  </a:cubicBezTo>
                  <a:cubicBezTo>
                    <a:pt x="7579" y="64518"/>
                    <a:pt x="8315" y="61339"/>
                    <a:pt x="9021" y="58131"/>
                  </a:cubicBezTo>
                  <a:cubicBezTo>
                    <a:pt x="9728" y="54878"/>
                    <a:pt x="10287" y="51626"/>
                    <a:pt x="10464" y="48300"/>
                  </a:cubicBezTo>
                  <a:cubicBezTo>
                    <a:pt x="10655" y="45077"/>
                    <a:pt x="10287" y="41928"/>
                    <a:pt x="9404" y="38837"/>
                  </a:cubicBezTo>
                  <a:cubicBezTo>
                    <a:pt x="8624" y="36159"/>
                    <a:pt x="7579" y="33584"/>
                    <a:pt x="6490" y="31008"/>
                  </a:cubicBezTo>
                  <a:cubicBezTo>
                    <a:pt x="5328" y="28227"/>
                    <a:pt x="4136" y="25431"/>
                    <a:pt x="3032" y="22620"/>
                  </a:cubicBezTo>
                  <a:cubicBezTo>
                    <a:pt x="1825" y="19544"/>
                    <a:pt x="1089" y="16336"/>
                    <a:pt x="824" y="13054"/>
                  </a:cubicBezTo>
                  <a:cubicBezTo>
                    <a:pt x="736" y="11730"/>
                    <a:pt x="589" y="10405"/>
                    <a:pt x="515" y="9052"/>
                  </a:cubicBezTo>
                  <a:cubicBezTo>
                    <a:pt x="339" y="6064"/>
                    <a:pt x="309" y="3062"/>
                    <a:pt x="368" y="60"/>
                  </a:cubicBezTo>
                  <a:lnTo>
                    <a:pt x="368" y="1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8"/>
            <p:cNvSpPr/>
            <p:nvPr/>
          </p:nvSpPr>
          <p:spPr>
            <a:xfrm>
              <a:off x="22061" y="0"/>
              <a:ext cx="576970" cy="5134226"/>
            </a:xfrm>
            <a:custGeom>
              <a:avLst/>
              <a:gdLst/>
              <a:ahLst/>
              <a:cxnLst/>
              <a:rect l="l" t="t" r="r" b="b"/>
              <a:pathLst>
                <a:path w="10877" h="96790" extrusionOk="0">
                  <a:moveTo>
                    <a:pt x="60" y="0"/>
                  </a:moveTo>
                  <a:lnTo>
                    <a:pt x="60" y="442"/>
                  </a:lnTo>
                  <a:cubicBezTo>
                    <a:pt x="1" y="4989"/>
                    <a:pt x="133" y="9536"/>
                    <a:pt x="648" y="14054"/>
                  </a:cubicBezTo>
                  <a:cubicBezTo>
                    <a:pt x="928" y="16394"/>
                    <a:pt x="1443" y="18661"/>
                    <a:pt x="2179" y="20883"/>
                  </a:cubicBezTo>
                  <a:cubicBezTo>
                    <a:pt x="3091" y="23635"/>
                    <a:pt x="4269" y="26284"/>
                    <a:pt x="5446" y="28933"/>
                  </a:cubicBezTo>
                  <a:cubicBezTo>
                    <a:pt x="6697" y="31758"/>
                    <a:pt x="7948" y="34569"/>
                    <a:pt x="8919" y="37498"/>
                  </a:cubicBezTo>
                  <a:cubicBezTo>
                    <a:pt x="9655" y="39705"/>
                    <a:pt x="10214" y="41957"/>
                    <a:pt x="10391" y="44282"/>
                  </a:cubicBezTo>
                  <a:cubicBezTo>
                    <a:pt x="10582" y="46519"/>
                    <a:pt x="10464" y="48770"/>
                    <a:pt x="10214" y="50992"/>
                  </a:cubicBezTo>
                  <a:cubicBezTo>
                    <a:pt x="9934" y="53465"/>
                    <a:pt x="9478" y="55878"/>
                    <a:pt x="8919" y="58277"/>
                  </a:cubicBezTo>
                  <a:cubicBezTo>
                    <a:pt x="8183" y="61515"/>
                    <a:pt x="7433" y="64752"/>
                    <a:pt x="6711" y="67990"/>
                  </a:cubicBezTo>
                  <a:cubicBezTo>
                    <a:pt x="6182" y="70403"/>
                    <a:pt x="5784" y="72832"/>
                    <a:pt x="5608" y="75304"/>
                  </a:cubicBezTo>
                  <a:cubicBezTo>
                    <a:pt x="5431" y="78041"/>
                    <a:pt x="5137" y="80778"/>
                    <a:pt x="4695" y="83501"/>
                  </a:cubicBezTo>
                  <a:cubicBezTo>
                    <a:pt x="4107" y="87048"/>
                    <a:pt x="3459" y="90580"/>
                    <a:pt x="2841" y="94111"/>
                  </a:cubicBezTo>
                  <a:cubicBezTo>
                    <a:pt x="2694" y="94994"/>
                    <a:pt x="2547" y="95907"/>
                    <a:pt x="2400" y="96790"/>
                  </a:cubicBezTo>
                  <a:lnTo>
                    <a:pt x="2694" y="96790"/>
                  </a:lnTo>
                  <a:cubicBezTo>
                    <a:pt x="3459" y="92345"/>
                    <a:pt x="4283" y="87916"/>
                    <a:pt x="5019" y="83472"/>
                  </a:cubicBezTo>
                  <a:cubicBezTo>
                    <a:pt x="5358" y="81485"/>
                    <a:pt x="5564" y="79469"/>
                    <a:pt x="5784" y="77467"/>
                  </a:cubicBezTo>
                  <a:cubicBezTo>
                    <a:pt x="5902" y="76275"/>
                    <a:pt x="5961" y="75083"/>
                    <a:pt x="6093" y="73906"/>
                  </a:cubicBezTo>
                  <a:cubicBezTo>
                    <a:pt x="6358" y="71419"/>
                    <a:pt x="6829" y="68946"/>
                    <a:pt x="7374" y="66518"/>
                  </a:cubicBezTo>
                  <a:cubicBezTo>
                    <a:pt x="8154" y="63133"/>
                    <a:pt x="8963" y="59749"/>
                    <a:pt x="9699" y="56349"/>
                  </a:cubicBezTo>
                  <a:cubicBezTo>
                    <a:pt x="10361" y="53259"/>
                    <a:pt x="10803" y="50168"/>
                    <a:pt x="10862" y="47004"/>
                  </a:cubicBezTo>
                  <a:cubicBezTo>
                    <a:pt x="10876" y="45135"/>
                    <a:pt x="10744" y="43266"/>
                    <a:pt x="10361" y="41427"/>
                  </a:cubicBezTo>
                  <a:cubicBezTo>
                    <a:pt x="9831" y="38837"/>
                    <a:pt x="8963" y="36335"/>
                    <a:pt x="7933" y="33907"/>
                  </a:cubicBezTo>
                  <a:cubicBezTo>
                    <a:pt x="6770" y="31184"/>
                    <a:pt x="5564" y="28476"/>
                    <a:pt x="4386" y="25754"/>
                  </a:cubicBezTo>
                  <a:cubicBezTo>
                    <a:pt x="3415" y="23576"/>
                    <a:pt x="2576" y="21324"/>
                    <a:pt x="1914" y="18999"/>
                  </a:cubicBezTo>
                  <a:cubicBezTo>
                    <a:pt x="1163" y="16365"/>
                    <a:pt x="884" y="13613"/>
                    <a:pt x="663" y="10890"/>
                  </a:cubicBezTo>
                  <a:cubicBezTo>
                    <a:pt x="442" y="8094"/>
                    <a:pt x="369" y="5298"/>
                    <a:pt x="369" y="2487"/>
                  </a:cubicBezTo>
                  <a:lnTo>
                    <a:pt x="369" y="30"/>
                  </a:lnTo>
                  <a:cubicBezTo>
                    <a:pt x="266" y="30"/>
                    <a:pt x="163" y="30"/>
                    <a:pt x="6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8"/>
            <p:cNvSpPr/>
            <p:nvPr/>
          </p:nvSpPr>
          <p:spPr>
            <a:xfrm>
              <a:off x="124333" y="1538"/>
              <a:ext cx="589436" cy="5133483"/>
            </a:xfrm>
            <a:custGeom>
              <a:avLst/>
              <a:gdLst/>
              <a:ahLst/>
              <a:cxnLst/>
              <a:rect l="l" t="t" r="r" b="b"/>
              <a:pathLst>
                <a:path w="11112" h="96776" extrusionOk="0">
                  <a:moveTo>
                    <a:pt x="369" y="1"/>
                  </a:moveTo>
                  <a:cubicBezTo>
                    <a:pt x="251" y="1"/>
                    <a:pt x="118" y="1"/>
                    <a:pt x="1" y="15"/>
                  </a:cubicBezTo>
                  <a:cubicBezTo>
                    <a:pt x="30" y="148"/>
                    <a:pt x="45" y="266"/>
                    <a:pt x="45" y="398"/>
                  </a:cubicBezTo>
                  <a:cubicBezTo>
                    <a:pt x="1" y="4210"/>
                    <a:pt x="74" y="8021"/>
                    <a:pt x="413" y="11803"/>
                  </a:cubicBezTo>
                  <a:cubicBezTo>
                    <a:pt x="516" y="13069"/>
                    <a:pt x="648" y="14349"/>
                    <a:pt x="825" y="15600"/>
                  </a:cubicBezTo>
                  <a:cubicBezTo>
                    <a:pt x="1148" y="17822"/>
                    <a:pt x="1811" y="19971"/>
                    <a:pt x="2576" y="22075"/>
                  </a:cubicBezTo>
                  <a:cubicBezTo>
                    <a:pt x="3577" y="24754"/>
                    <a:pt x="4783" y="27329"/>
                    <a:pt x="5961" y="29919"/>
                  </a:cubicBezTo>
                  <a:cubicBezTo>
                    <a:pt x="7168" y="32553"/>
                    <a:pt x="8360" y="35202"/>
                    <a:pt x="9257" y="37969"/>
                  </a:cubicBezTo>
                  <a:cubicBezTo>
                    <a:pt x="10273" y="41030"/>
                    <a:pt x="10788" y="44179"/>
                    <a:pt x="10670" y="47417"/>
                  </a:cubicBezTo>
                  <a:cubicBezTo>
                    <a:pt x="10567" y="50522"/>
                    <a:pt x="10111" y="53583"/>
                    <a:pt x="9449" y="56600"/>
                  </a:cubicBezTo>
                  <a:cubicBezTo>
                    <a:pt x="8727" y="59779"/>
                    <a:pt x="7948" y="62957"/>
                    <a:pt x="7212" y="66151"/>
                  </a:cubicBezTo>
                  <a:cubicBezTo>
                    <a:pt x="6461" y="69388"/>
                    <a:pt x="5872" y="72641"/>
                    <a:pt x="5652" y="75967"/>
                  </a:cubicBezTo>
                  <a:cubicBezTo>
                    <a:pt x="5490" y="78395"/>
                    <a:pt x="5210" y="80823"/>
                    <a:pt x="4813" y="83222"/>
                  </a:cubicBezTo>
                  <a:cubicBezTo>
                    <a:pt x="4151" y="87048"/>
                    <a:pt x="3430" y="90845"/>
                    <a:pt x="2753" y="94671"/>
                  </a:cubicBezTo>
                  <a:cubicBezTo>
                    <a:pt x="2620" y="95377"/>
                    <a:pt x="2532" y="96069"/>
                    <a:pt x="2414" y="96776"/>
                  </a:cubicBezTo>
                  <a:lnTo>
                    <a:pt x="2708" y="96776"/>
                  </a:lnTo>
                  <a:cubicBezTo>
                    <a:pt x="2708" y="96658"/>
                    <a:pt x="2708" y="96570"/>
                    <a:pt x="2723" y="96481"/>
                  </a:cubicBezTo>
                  <a:cubicBezTo>
                    <a:pt x="3533" y="92007"/>
                    <a:pt x="4401" y="87563"/>
                    <a:pt x="5137" y="83075"/>
                  </a:cubicBezTo>
                  <a:cubicBezTo>
                    <a:pt x="5505" y="80764"/>
                    <a:pt x="5740" y="78468"/>
                    <a:pt x="5946" y="76143"/>
                  </a:cubicBezTo>
                  <a:cubicBezTo>
                    <a:pt x="6152" y="73789"/>
                    <a:pt x="6402" y="71449"/>
                    <a:pt x="6903" y="69123"/>
                  </a:cubicBezTo>
                  <a:cubicBezTo>
                    <a:pt x="7550" y="66180"/>
                    <a:pt x="8227" y="63237"/>
                    <a:pt x="8934" y="60308"/>
                  </a:cubicBezTo>
                  <a:cubicBezTo>
                    <a:pt x="9846" y="56438"/>
                    <a:pt x="10699" y="52538"/>
                    <a:pt x="10950" y="48521"/>
                  </a:cubicBezTo>
                  <a:cubicBezTo>
                    <a:pt x="11112" y="45930"/>
                    <a:pt x="10994" y="43355"/>
                    <a:pt x="10376" y="40794"/>
                  </a:cubicBezTo>
                  <a:cubicBezTo>
                    <a:pt x="9758" y="38204"/>
                    <a:pt x="8830" y="35703"/>
                    <a:pt x="7771" y="33274"/>
                  </a:cubicBezTo>
                  <a:cubicBezTo>
                    <a:pt x="6535" y="30464"/>
                    <a:pt x="5225" y="27667"/>
                    <a:pt x="4003" y="24842"/>
                  </a:cubicBezTo>
                  <a:cubicBezTo>
                    <a:pt x="3017" y="22620"/>
                    <a:pt x="2193" y="20353"/>
                    <a:pt x="1605" y="17999"/>
                  </a:cubicBezTo>
                  <a:cubicBezTo>
                    <a:pt x="987" y="15423"/>
                    <a:pt x="781" y="12774"/>
                    <a:pt x="575" y="10155"/>
                  </a:cubicBezTo>
                  <a:cubicBezTo>
                    <a:pt x="369" y="7624"/>
                    <a:pt x="324" y="5122"/>
                    <a:pt x="339" y="2605"/>
                  </a:cubicBezTo>
                  <a:cubicBezTo>
                    <a:pt x="354" y="1737"/>
                    <a:pt x="354" y="854"/>
                    <a:pt x="36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" name="Google Shape;922;p28"/>
          <p:cNvGrpSpPr/>
          <p:nvPr/>
        </p:nvGrpSpPr>
        <p:grpSpPr>
          <a:xfrm>
            <a:off x="8416488" y="3838"/>
            <a:ext cx="1284969" cy="5135817"/>
            <a:chOff x="8416488" y="3838"/>
            <a:chExt cx="1284969" cy="5135817"/>
          </a:xfrm>
        </p:grpSpPr>
        <p:sp>
          <p:nvSpPr>
            <p:cNvPr id="923" name="Google Shape;923;p28"/>
            <p:cNvSpPr/>
            <p:nvPr/>
          </p:nvSpPr>
          <p:spPr>
            <a:xfrm flipH="1">
              <a:off x="9151856" y="4580"/>
              <a:ext cx="451254" cy="5132740"/>
            </a:xfrm>
            <a:custGeom>
              <a:avLst/>
              <a:gdLst/>
              <a:ahLst/>
              <a:cxnLst/>
              <a:rect l="l" t="t" r="r" b="b"/>
              <a:pathLst>
                <a:path w="8507" h="96762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92"/>
                    <a:pt x="45" y="354"/>
                    <a:pt x="45" y="545"/>
                  </a:cubicBezTo>
                  <a:cubicBezTo>
                    <a:pt x="15" y="4931"/>
                    <a:pt x="118" y="9331"/>
                    <a:pt x="501" y="13731"/>
                  </a:cubicBezTo>
                  <a:cubicBezTo>
                    <a:pt x="677" y="15895"/>
                    <a:pt x="1016" y="18058"/>
                    <a:pt x="1531" y="20162"/>
                  </a:cubicBezTo>
                  <a:cubicBezTo>
                    <a:pt x="2208" y="22988"/>
                    <a:pt x="3135" y="25740"/>
                    <a:pt x="4048" y="28477"/>
                  </a:cubicBezTo>
                  <a:cubicBezTo>
                    <a:pt x="5048" y="31465"/>
                    <a:pt x="6078" y="34423"/>
                    <a:pt x="6844" y="37484"/>
                  </a:cubicBezTo>
                  <a:cubicBezTo>
                    <a:pt x="7565" y="40250"/>
                    <a:pt x="8021" y="43046"/>
                    <a:pt x="8065" y="45916"/>
                  </a:cubicBezTo>
                  <a:cubicBezTo>
                    <a:pt x="8109" y="49698"/>
                    <a:pt x="7668" y="53407"/>
                    <a:pt x="7064" y="57130"/>
                  </a:cubicBezTo>
                  <a:cubicBezTo>
                    <a:pt x="6476" y="60691"/>
                    <a:pt x="5799" y="64267"/>
                    <a:pt x="5210" y="67829"/>
                  </a:cubicBezTo>
                  <a:cubicBezTo>
                    <a:pt x="4724" y="70625"/>
                    <a:pt x="4415" y="73436"/>
                    <a:pt x="4268" y="76276"/>
                  </a:cubicBezTo>
                  <a:cubicBezTo>
                    <a:pt x="4180" y="77924"/>
                    <a:pt x="4033" y="79587"/>
                    <a:pt x="3871" y="81235"/>
                  </a:cubicBezTo>
                  <a:cubicBezTo>
                    <a:pt x="3694" y="83031"/>
                    <a:pt x="3474" y="84811"/>
                    <a:pt x="3238" y="86577"/>
                  </a:cubicBezTo>
                  <a:cubicBezTo>
                    <a:pt x="2944" y="88858"/>
                    <a:pt x="2620" y="91139"/>
                    <a:pt x="2296" y="93420"/>
                  </a:cubicBezTo>
                  <a:cubicBezTo>
                    <a:pt x="2149" y="94524"/>
                    <a:pt x="2002" y="95643"/>
                    <a:pt x="1855" y="96761"/>
                  </a:cubicBezTo>
                  <a:lnTo>
                    <a:pt x="2149" y="96761"/>
                  </a:lnTo>
                  <a:cubicBezTo>
                    <a:pt x="2473" y="94554"/>
                    <a:pt x="2797" y="92376"/>
                    <a:pt x="3091" y="90168"/>
                  </a:cubicBezTo>
                  <a:cubicBezTo>
                    <a:pt x="3400" y="87843"/>
                    <a:pt x="3738" y="85503"/>
                    <a:pt x="3989" y="83178"/>
                  </a:cubicBezTo>
                  <a:cubicBezTo>
                    <a:pt x="4254" y="80926"/>
                    <a:pt x="4489" y="78689"/>
                    <a:pt x="4621" y="76438"/>
                  </a:cubicBezTo>
                  <a:cubicBezTo>
                    <a:pt x="4798" y="73185"/>
                    <a:pt x="5210" y="69933"/>
                    <a:pt x="5755" y="66710"/>
                  </a:cubicBezTo>
                  <a:cubicBezTo>
                    <a:pt x="6373" y="63252"/>
                    <a:pt x="6991" y="59794"/>
                    <a:pt x="7579" y="56335"/>
                  </a:cubicBezTo>
                  <a:cubicBezTo>
                    <a:pt x="8095" y="53230"/>
                    <a:pt x="8433" y="50081"/>
                    <a:pt x="8462" y="46917"/>
                  </a:cubicBezTo>
                  <a:cubicBezTo>
                    <a:pt x="8507" y="44871"/>
                    <a:pt x="8345" y="42855"/>
                    <a:pt x="7992" y="40854"/>
                  </a:cubicBezTo>
                  <a:cubicBezTo>
                    <a:pt x="7506" y="38205"/>
                    <a:pt x="6800" y="35600"/>
                    <a:pt x="5946" y="33054"/>
                  </a:cubicBezTo>
                  <a:cubicBezTo>
                    <a:pt x="4989" y="30155"/>
                    <a:pt x="3989" y="27270"/>
                    <a:pt x="3062" y="24386"/>
                  </a:cubicBezTo>
                  <a:cubicBezTo>
                    <a:pt x="2311" y="22061"/>
                    <a:pt x="1663" y="19721"/>
                    <a:pt x="1251" y="17322"/>
                  </a:cubicBezTo>
                  <a:cubicBezTo>
                    <a:pt x="810" y="14703"/>
                    <a:pt x="619" y="12039"/>
                    <a:pt x="516" y="9390"/>
                  </a:cubicBezTo>
                  <a:cubicBezTo>
                    <a:pt x="413" y="6491"/>
                    <a:pt x="413" y="3592"/>
                    <a:pt x="368" y="693"/>
                  </a:cubicBezTo>
                  <a:cubicBezTo>
                    <a:pt x="368" y="457"/>
                    <a:pt x="398" y="236"/>
                    <a:pt x="413" y="1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8"/>
            <p:cNvSpPr/>
            <p:nvPr/>
          </p:nvSpPr>
          <p:spPr>
            <a:xfrm flipH="1">
              <a:off x="9285319" y="5376"/>
              <a:ext cx="416138" cy="5132687"/>
            </a:xfrm>
            <a:custGeom>
              <a:avLst/>
              <a:gdLst/>
              <a:ahLst/>
              <a:cxnLst/>
              <a:rect l="l" t="t" r="r" b="b"/>
              <a:pathLst>
                <a:path w="7845" h="96761" extrusionOk="0">
                  <a:moveTo>
                    <a:pt x="309" y="1"/>
                  </a:moveTo>
                  <a:cubicBezTo>
                    <a:pt x="221" y="1"/>
                    <a:pt x="133" y="1"/>
                    <a:pt x="0" y="15"/>
                  </a:cubicBezTo>
                  <a:cubicBezTo>
                    <a:pt x="15" y="177"/>
                    <a:pt x="44" y="324"/>
                    <a:pt x="44" y="486"/>
                  </a:cubicBezTo>
                  <a:cubicBezTo>
                    <a:pt x="0" y="5151"/>
                    <a:pt x="89" y="9802"/>
                    <a:pt x="501" y="14452"/>
                  </a:cubicBezTo>
                  <a:cubicBezTo>
                    <a:pt x="648" y="16145"/>
                    <a:pt x="883" y="17837"/>
                    <a:pt x="1236" y="19515"/>
                  </a:cubicBezTo>
                  <a:cubicBezTo>
                    <a:pt x="1810" y="22296"/>
                    <a:pt x="2620" y="25019"/>
                    <a:pt x="3444" y="27712"/>
                  </a:cubicBezTo>
                  <a:cubicBezTo>
                    <a:pt x="4430" y="30949"/>
                    <a:pt x="5489" y="34172"/>
                    <a:pt x="6255" y="37469"/>
                  </a:cubicBezTo>
                  <a:cubicBezTo>
                    <a:pt x="6991" y="40588"/>
                    <a:pt x="7417" y="43782"/>
                    <a:pt x="7358" y="46990"/>
                  </a:cubicBezTo>
                  <a:cubicBezTo>
                    <a:pt x="7329" y="50080"/>
                    <a:pt x="7035" y="53171"/>
                    <a:pt x="6564" y="56232"/>
                  </a:cubicBezTo>
                  <a:cubicBezTo>
                    <a:pt x="5975" y="60146"/>
                    <a:pt x="5298" y="64046"/>
                    <a:pt x="4724" y="67961"/>
                  </a:cubicBezTo>
                  <a:cubicBezTo>
                    <a:pt x="4415" y="70080"/>
                    <a:pt x="4194" y="72199"/>
                    <a:pt x="4018" y="74318"/>
                  </a:cubicBezTo>
                  <a:cubicBezTo>
                    <a:pt x="3812" y="76614"/>
                    <a:pt x="3709" y="78910"/>
                    <a:pt x="3517" y="81206"/>
                  </a:cubicBezTo>
                  <a:cubicBezTo>
                    <a:pt x="3297" y="83678"/>
                    <a:pt x="3002" y="86136"/>
                    <a:pt x="2708" y="88608"/>
                  </a:cubicBezTo>
                  <a:cubicBezTo>
                    <a:pt x="2370" y="91330"/>
                    <a:pt x="2002" y="94038"/>
                    <a:pt x="1663" y="96761"/>
                  </a:cubicBezTo>
                  <a:lnTo>
                    <a:pt x="2046" y="96761"/>
                  </a:lnTo>
                  <a:cubicBezTo>
                    <a:pt x="2046" y="96570"/>
                    <a:pt x="2046" y="96363"/>
                    <a:pt x="2061" y="96187"/>
                  </a:cubicBezTo>
                  <a:cubicBezTo>
                    <a:pt x="2502" y="92670"/>
                    <a:pt x="2958" y="89152"/>
                    <a:pt x="3400" y="85650"/>
                  </a:cubicBezTo>
                  <a:cubicBezTo>
                    <a:pt x="3841" y="82162"/>
                    <a:pt x="4136" y="78689"/>
                    <a:pt x="4327" y="75201"/>
                  </a:cubicBezTo>
                  <a:cubicBezTo>
                    <a:pt x="4445" y="72420"/>
                    <a:pt x="4813" y="69683"/>
                    <a:pt x="5239" y="66931"/>
                  </a:cubicBezTo>
                  <a:cubicBezTo>
                    <a:pt x="5740" y="63796"/>
                    <a:pt x="6299" y="60647"/>
                    <a:pt x="6785" y="57498"/>
                  </a:cubicBezTo>
                  <a:cubicBezTo>
                    <a:pt x="7329" y="54186"/>
                    <a:pt x="7712" y="50875"/>
                    <a:pt x="7785" y="47505"/>
                  </a:cubicBezTo>
                  <a:cubicBezTo>
                    <a:pt x="7844" y="44944"/>
                    <a:pt x="7653" y="42457"/>
                    <a:pt x="7197" y="39956"/>
                  </a:cubicBezTo>
                  <a:cubicBezTo>
                    <a:pt x="6696" y="37263"/>
                    <a:pt x="5960" y="34643"/>
                    <a:pt x="5166" y="32038"/>
                  </a:cubicBezTo>
                  <a:cubicBezTo>
                    <a:pt x="4209" y="28859"/>
                    <a:pt x="3238" y="25695"/>
                    <a:pt x="2296" y="22502"/>
                  </a:cubicBezTo>
                  <a:cubicBezTo>
                    <a:pt x="1693" y="20442"/>
                    <a:pt x="1251" y="18352"/>
                    <a:pt x="1016" y="16218"/>
                  </a:cubicBezTo>
                  <a:cubicBezTo>
                    <a:pt x="795" y="14231"/>
                    <a:pt x="604" y="12230"/>
                    <a:pt x="530" y="10243"/>
                  </a:cubicBezTo>
                  <a:cubicBezTo>
                    <a:pt x="427" y="7006"/>
                    <a:pt x="412" y="3768"/>
                    <a:pt x="353" y="530"/>
                  </a:cubicBezTo>
                  <a:cubicBezTo>
                    <a:pt x="339" y="339"/>
                    <a:pt x="339" y="177"/>
                    <a:pt x="30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8"/>
            <p:cNvSpPr/>
            <p:nvPr/>
          </p:nvSpPr>
          <p:spPr>
            <a:xfrm flipH="1">
              <a:off x="9018341" y="5376"/>
              <a:ext cx="484831" cy="5133483"/>
            </a:xfrm>
            <a:custGeom>
              <a:avLst/>
              <a:gdLst/>
              <a:ahLst/>
              <a:cxnLst/>
              <a:rect l="l" t="t" r="r" b="b"/>
              <a:pathLst>
                <a:path w="9140" h="96776" extrusionOk="0">
                  <a:moveTo>
                    <a:pt x="368" y="1"/>
                  </a:moveTo>
                  <a:cubicBezTo>
                    <a:pt x="250" y="1"/>
                    <a:pt x="162" y="1"/>
                    <a:pt x="74" y="30"/>
                  </a:cubicBezTo>
                  <a:cubicBezTo>
                    <a:pt x="74" y="148"/>
                    <a:pt x="59" y="236"/>
                    <a:pt x="59" y="324"/>
                  </a:cubicBezTo>
                  <a:cubicBezTo>
                    <a:pt x="0" y="4887"/>
                    <a:pt x="103" y="9449"/>
                    <a:pt x="545" y="13996"/>
                  </a:cubicBezTo>
                  <a:cubicBezTo>
                    <a:pt x="795" y="16454"/>
                    <a:pt x="1251" y="18867"/>
                    <a:pt x="1928" y="21236"/>
                  </a:cubicBezTo>
                  <a:cubicBezTo>
                    <a:pt x="2649" y="23738"/>
                    <a:pt x="3532" y="26211"/>
                    <a:pt x="4415" y="28653"/>
                  </a:cubicBezTo>
                  <a:cubicBezTo>
                    <a:pt x="5504" y="31611"/>
                    <a:pt x="6578" y="34584"/>
                    <a:pt x="7417" y="37630"/>
                  </a:cubicBezTo>
                  <a:cubicBezTo>
                    <a:pt x="8227" y="40662"/>
                    <a:pt x="8698" y="43738"/>
                    <a:pt x="8668" y="46887"/>
                  </a:cubicBezTo>
                  <a:cubicBezTo>
                    <a:pt x="8609" y="50301"/>
                    <a:pt x="8197" y="53686"/>
                    <a:pt x="7594" y="57056"/>
                  </a:cubicBezTo>
                  <a:cubicBezTo>
                    <a:pt x="6946" y="60676"/>
                    <a:pt x="6211" y="64311"/>
                    <a:pt x="5592" y="67931"/>
                  </a:cubicBezTo>
                  <a:cubicBezTo>
                    <a:pt x="5254" y="69903"/>
                    <a:pt x="5004" y="71890"/>
                    <a:pt x="4783" y="73877"/>
                  </a:cubicBezTo>
                  <a:cubicBezTo>
                    <a:pt x="4592" y="75584"/>
                    <a:pt x="4562" y="77306"/>
                    <a:pt x="4371" y="79028"/>
                  </a:cubicBezTo>
                  <a:cubicBezTo>
                    <a:pt x="4106" y="81603"/>
                    <a:pt x="3812" y="84178"/>
                    <a:pt x="3459" y="86754"/>
                  </a:cubicBezTo>
                  <a:cubicBezTo>
                    <a:pt x="3091" y="89550"/>
                    <a:pt x="2649" y="92346"/>
                    <a:pt x="2222" y="95113"/>
                  </a:cubicBezTo>
                  <a:cubicBezTo>
                    <a:pt x="2134" y="95672"/>
                    <a:pt x="2016" y="96216"/>
                    <a:pt x="1928" y="96776"/>
                  </a:cubicBezTo>
                  <a:lnTo>
                    <a:pt x="2311" y="96776"/>
                  </a:lnTo>
                  <a:cubicBezTo>
                    <a:pt x="2340" y="96643"/>
                    <a:pt x="2340" y="96511"/>
                    <a:pt x="2355" y="96393"/>
                  </a:cubicBezTo>
                  <a:cubicBezTo>
                    <a:pt x="2634" y="94598"/>
                    <a:pt x="2899" y="92817"/>
                    <a:pt x="3164" y="91036"/>
                  </a:cubicBezTo>
                  <a:cubicBezTo>
                    <a:pt x="3547" y="88417"/>
                    <a:pt x="3930" y="85812"/>
                    <a:pt x="4268" y="83178"/>
                  </a:cubicBezTo>
                  <a:cubicBezTo>
                    <a:pt x="4548" y="81029"/>
                    <a:pt x="4724" y="78851"/>
                    <a:pt x="4930" y="76688"/>
                  </a:cubicBezTo>
                  <a:cubicBezTo>
                    <a:pt x="5092" y="74863"/>
                    <a:pt x="5225" y="73038"/>
                    <a:pt x="5445" y="71243"/>
                  </a:cubicBezTo>
                  <a:cubicBezTo>
                    <a:pt x="5843" y="68079"/>
                    <a:pt x="6490" y="64973"/>
                    <a:pt x="7094" y="61854"/>
                  </a:cubicBezTo>
                  <a:cubicBezTo>
                    <a:pt x="7962" y="57468"/>
                    <a:pt x="8815" y="53068"/>
                    <a:pt x="9036" y="48579"/>
                  </a:cubicBezTo>
                  <a:cubicBezTo>
                    <a:pt x="9139" y="46151"/>
                    <a:pt x="9066" y="43723"/>
                    <a:pt x="8639" y="41310"/>
                  </a:cubicBezTo>
                  <a:cubicBezTo>
                    <a:pt x="8183" y="38719"/>
                    <a:pt x="7461" y="36203"/>
                    <a:pt x="6608" y="33716"/>
                  </a:cubicBezTo>
                  <a:cubicBezTo>
                    <a:pt x="5548" y="30758"/>
                    <a:pt x="4474" y="27815"/>
                    <a:pt x="3414" y="24842"/>
                  </a:cubicBezTo>
                  <a:cubicBezTo>
                    <a:pt x="2531" y="22384"/>
                    <a:pt x="1796" y="19883"/>
                    <a:pt x="1325" y="17307"/>
                  </a:cubicBezTo>
                  <a:cubicBezTo>
                    <a:pt x="795" y="14437"/>
                    <a:pt x="589" y="11509"/>
                    <a:pt x="471" y="8610"/>
                  </a:cubicBezTo>
                  <a:cubicBezTo>
                    <a:pt x="383" y="6049"/>
                    <a:pt x="383" y="3474"/>
                    <a:pt x="353" y="913"/>
                  </a:cubicBezTo>
                  <a:cubicBezTo>
                    <a:pt x="324" y="604"/>
                    <a:pt x="368" y="310"/>
                    <a:pt x="3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8"/>
            <p:cNvSpPr/>
            <p:nvPr/>
          </p:nvSpPr>
          <p:spPr>
            <a:xfrm flipH="1">
              <a:off x="8888751" y="3838"/>
              <a:ext cx="514537" cy="5132687"/>
            </a:xfrm>
            <a:custGeom>
              <a:avLst/>
              <a:gdLst/>
              <a:ahLst/>
              <a:cxnLst/>
              <a:rect l="l" t="t" r="r" b="b"/>
              <a:pathLst>
                <a:path w="9700" h="96761" extrusionOk="0">
                  <a:moveTo>
                    <a:pt x="60" y="0"/>
                  </a:moveTo>
                  <a:lnTo>
                    <a:pt x="60" y="0"/>
                  </a:lnTo>
                  <a:cubicBezTo>
                    <a:pt x="1" y="4548"/>
                    <a:pt x="89" y="9080"/>
                    <a:pt x="545" y="13583"/>
                  </a:cubicBezTo>
                  <a:cubicBezTo>
                    <a:pt x="781" y="15953"/>
                    <a:pt x="1208" y="18293"/>
                    <a:pt x="1870" y="20588"/>
                  </a:cubicBezTo>
                  <a:cubicBezTo>
                    <a:pt x="2694" y="23458"/>
                    <a:pt x="3783" y="26254"/>
                    <a:pt x="4872" y="29050"/>
                  </a:cubicBezTo>
                  <a:cubicBezTo>
                    <a:pt x="5991" y="31964"/>
                    <a:pt x="7109" y="34849"/>
                    <a:pt x="7948" y="37851"/>
                  </a:cubicBezTo>
                  <a:cubicBezTo>
                    <a:pt x="8816" y="40897"/>
                    <a:pt x="9302" y="43987"/>
                    <a:pt x="9228" y="47152"/>
                  </a:cubicBezTo>
                  <a:cubicBezTo>
                    <a:pt x="9155" y="50551"/>
                    <a:pt x="8684" y="53921"/>
                    <a:pt x="8051" y="57276"/>
                  </a:cubicBezTo>
                  <a:cubicBezTo>
                    <a:pt x="7359" y="60838"/>
                    <a:pt x="6623" y="64414"/>
                    <a:pt x="5932" y="67975"/>
                  </a:cubicBezTo>
                  <a:cubicBezTo>
                    <a:pt x="5505" y="70094"/>
                    <a:pt x="5196" y="72213"/>
                    <a:pt x="5034" y="74347"/>
                  </a:cubicBezTo>
                  <a:cubicBezTo>
                    <a:pt x="4813" y="77335"/>
                    <a:pt x="4563" y="80352"/>
                    <a:pt x="4151" y="83339"/>
                  </a:cubicBezTo>
                  <a:cubicBezTo>
                    <a:pt x="3754" y="86062"/>
                    <a:pt x="3342" y="88769"/>
                    <a:pt x="2929" y="91462"/>
                  </a:cubicBezTo>
                  <a:cubicBezTo>
                    <a:pt x="2650" y="93228"/>
                    <a:pt x="2356" y="94994"/>
                    <a:pt x="2091" y="96760"/>
                  </a:cubicBezTo>
                  <a:lnTo>
                    <a:pt x="2385" y="96760"/>
                  </a:lnTo>
                  <a:cubicBezTo>
                    <a:pt x="2400" y="96716"/>
                    <a:pt x="2414" y="96628"/>
                    <a:pt x="2429" y="96584"/>
                  </a:cubicBezTo>
                  <a:cubicBezTo>
                    <a:pt x="2768" y="94538"/>
                    <a:pt x="3091" y="92507"/>
                    <a:pt x="3415" y="90477"/>
                  </a:cubicBezTo>
                  <a:cubicBezTo>
                    <a:pt x="3827" y="87754"/>
                    <a:pt x="4254" y="85031"/>
                    <a:pt x="4607" y="82309"/>
                  </a:cubicBezTo>
                  <a:cubicBezTo>
                    <a:pt x="4857" y="80219"/>
                    <a:pt x="5063" y="78129"/>
                    <a:pt x="5225" y="76054"/>
                  </a:cubicBezTo>
                  <a:cubicBezTo>
                    <a:pt x="5372" y="73935"/>
                    <a:pt x="5578" y="71816"/>
                    <a:pt x="5961" y="69726"/>
                  </a:cubicBezTo>
                  <a:cubicBezTo>
                    <a:pt x="6535" y="66592"/>
                    <a:pt x="7183" y="63472"/>
                    <a:pt x="7801" y="60337"/>
                  </a:cubicBezTo>
                  <a:cubicBezTo>
                    <a:pt x="8595" y="56438"/>
                    <a:pt x="9316" y="52567"/>
                    <a:pt x="9537" y="48594"/>
                  </a:cubicBezTo>
                  <a:cubicBezTo>
                    <a:pt x="9699" y="45695"/>
                    <a:pt x="9522" y="42854"/>
                    <a:pt x="8875" y="40029"/>
                  </a:cubicBezTo>
                  <a:cubicBezTo>
                    <a:pt x="8227" y="37233"/>
                    <a:pt x="7271" y="34540"/>
                    <a:pt x="6270" y="31846"/>
                  </a:cubicBezTo>
                  <a:cubicBezTo>
                    <a:pt x="5166" y="28947"/>
                    <a:pt x="4033" y="26048"/>
                    <a:pt x="2974" y="23134"/>
                  </a:cubicBezTo>
                  <a:cubicBezTo>
                    <a:pt x="2105" y="20780"/>
                    <a:pt x="1458" y="18352"/>
                    <a:pt x="1090" y="15850"/>
                  </a:cubicBezTo>
                  <a:cubicBezTo>
                    <a:pt x="722" y="13319"/>
                    <a:pt x="501" y="10787"/>
                    <a:pt x="428" y="8241"/>
                  </a:cubicBezTo>
                  <a:cubicBezTo>
                    <a:pt x="339" y="5504"/>
                    <a:pt x="354" y="2767"/>
                    <a:pt x="325" y="30"/>
                  </a:cubicBezTo>
                  <a:cubicBezTo>
                    <a:pt x="207" y="30"/>
                    <a:pt x="119" y="30"/>
                    <a:pt x="6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8"/>
            <p:cNvSpPr/>
            <p:nvPr/>
          </p:nvSpPr>
          <p:spPr>
            <a:xfrm flipH="1">
              <a:off x="8764678" y="5376"/>
              <a:ext cx="542544" cy="5134279"/>
            </a:xfrm>
            <a:custGeom>
              <a:avLst/>
              <a:gdLst/>
              <a:ahLst/>
              <a:cxnLst/>
              <a:rect l="l" t="t" r="r" b="b"/>
              <a:pathLst>
                <a:path w="10228" h="96791" extrusionOk="0">
                  <a:moveTo>
                    <a:pt x="339" y="1"/>
                  </a:moveTo>
                  <a:cubicBezTo>
                    <a:pt x="236" y="1"/>
                    <a:pt x="147" y="1"/>
                    <a:pt x="44" y="45"/>
                  </a:cubicBezTo>
                  <a:cubicBezTo>
                    <a:pt x="44" y="236"/>
                    <a:pt x="59" y="442"/>
                    <a:pt x="59" y="619"/>
                  </a:cubicBezTo>
                  <a:cubicBezTo>
                    <a:pt x="0" y="4784"/>
                    <a:pt x="118" y="8934"/>
                    <a:pt x="515" y="13069"/>
                  </a:cubicBezTo>
                  <a:cubicBezTo>
                    <a:pt x="795" y="15835"/>
                    <a:pt x="1295" y="18543"/>
                    <a:pt x="2134" y="21163"/>
                  </a:cubicBezTo>
                  <a:cubicBezTo>
                    <a:pt x="3032" y="24033"/>
                    <a:pt x="4180" y="26799"/>
                    <a:pt x="5313" y="29581"/>
                  </a:cubicBezTo>
                  <a:cubicBezTo>
                    <a:pt x="6446" y="32333"/>
                    <a:pt x="7564" y="35099"/>
                    <a:pt x="8403" y="37969"/>
                  </a:cubicBezTo>
                  <a:cubicBezTo>
                    <a:pt x="9419" y="41295"/>
                    <a:pt x="9875" y="44694"/>
                    <a:pt x="9698" y="48167"/>
                  </a:cubicBezTo>
                  <a:cubicBezTo>
                    <a:pt x="9551" y="51214"/>
                    <a:pt x="9124" y="54186"/>
                    <a:pt x="8521" y="57174"/>
                  </a:cubicBezTo>
                  <a:cubicBezTo>
                    <a:pt x="7844" y="60529"/>
                    <a:pt x="7108" y="63884"/>
                    <a:pt x="6402" y="67255"/>
                  </a:cubicBezTo>
                  <a:cubicBezTo>
                    <a:pt x="5945" y="69462"/>
                    <a:pt x="5548" y="71684"/>
                    <a:pt x="5357" y="73921"/>
                  </a:cubicBezTo>
                  <a:cubicBezTo>
                    <a:pt x="5151" y="75952"/>
                    <a:pt x="5018" y="77968"/>
                    <a:pt x="4783" y="79999"/>
                  </a:cubicBezTo>
                  <a:cubicBezTo>
                    <a:pt x="4533" y="82265"/>
                    <a:pt x="4209" y="84502"/>
                    <a:pt x="3870" y="86754"/>
                  </a:cubicBezTo>
                  <a:cubicBezTo>
                    <a:pt x="3458" y="89373"/>
                    <a:pt x="3002" y="92022"/>
                    <a:pt x="2561" y="94656"/>
                  </a:cubicBezTo>
                  <a:cubicBezTo>
                    <a:pt x="2443" y="95377"/>
                    <a:pt x="2296" y="96069"/>
                    <a:pt x="2178" y="96790"/>
                  </a:cubicBezTo>
                  <a:lnTo>
                    <a:pt x="2561" y="96790"/>
                  </a:lnTo>
                  <a:cubicBezTo>
                    <a:pt x="2575" y="96687"/>
                    <a:pt x="2561" y="96584"/>
                    <a:pt x="2575" y="96496"/>
                  </a:cubicBezTo>
                  <a:cubicBezTo>
                    <a:pt x="3311" y="91919"/>
                    <a:pt x="4077" y="87313"/>
                    <a:pt x="4798" y="82721"/>
                  </a:cubicBezTo>
                  <a:cubicBezTo>
                    <a:pt x="5092" y="80838"/>
                    <a:pt x="5239" y="78954"/>
                    <a:pt x="5445" y="77056"/>
                  </a:cubicBezTo>
                  <a:cubicBezTo>
                    <a:pt x="5592" y="75540"/>
                    <a:pt x="5681" y="74039"/>
                    <a:pt x="5872" y="72523"/>
                  </a:cubicBezTo>
                  <a:cubicBezTo>
                    <a:pt x="6225" y="69830"/>
                    <a:pt x="6770" y="67151"/>
                    <a:pt x="7344" y="64488"/>
                  </a:cubicBezTo>
                  <a:cubicBezTo>
                    <a:pt x="8094" y="61015"/>
                    <a:pt x="8904" y="57542"/>
                    <a:pt x="9477" y="54024"/>
                  </a:cubicBezTo>
                  <a:cubicBezTo>
                    <a:pt x="9948" y="50949"/>
                    <a:pt x="10228" y="47873"/>
                    <a:pt x="10081" y="44768"/>
                  </a:cubicBezTo>
                  <a:cubicBezTo>
                    <a:pt x="10051" y="44032"/>
                    <a:pt x="9978" y="43311"/>
                    <a:pt x="9860" y="42605"/>
                  </a:cubicBezTo>
                  <a:cubicBezTo>
                    <a:pt x="9507" y="40265"/>
                    <a:pt x="8918" y="37984"/>
                    <a:pt x="8094" y="35776"/>
                  </a:cubicBezTo>
                  <a:cubicBezTo>
                    <a:pt x="7049" y="32980"/>
                    <a:pt x="5931" y="30213"/>
                    <a:pt x="4827" y="27461"/>
                  </a:cubicBezTo>
                  <a:cubicBezTo>
                    <a:pt x="3870" y="25063"/>
                    <a:pt x="2929" y="22664"/>
                    <a:pt x="2178" y="20192"/>
                  </a:cubicBezTo>
                  <a:cubicBezTo>
                    <a:pt x="1236" y="17116"/>
                    <a:pt x="868" y="13952"/>
                    <a:pt x="618" y="10773"/>
                  </a:cubicBezTo>
                  <a:cubicBezTo>
                    <a:pt x="412" y="7741"/>
                    <a:pt x="339" y="4725"/>
                    <a:pt x="339" y="1693"/>
                  </a:cubicBezTo>
                  <a:cubicBezTo>
                    <a:pt x="353" y="1119"/>
                    <a:pt x="339" y="560"/>
                    <a:pt x="33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8"/>
            <p:cNvSpPr/>
            <p:nvPr/>
          </p:nvSpPr>
          <p:spPr>
            <a:xfrm flipH="1">
              <a:off x="8640552" y="4580"/>
              <a:ext cx="565194" cy="5131945"/>
            </a:xfrm>
            <a:custGeom>
              <a:avLst/>
              <a:gdLst/>
              <a:ahLst/>
              <a:cxnLst/>
              <a:rect l="l" t="t" r="r" b="b"/>
              <a:pathLst>
                <a:path w="10655" h="96747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92"/>
                    <a:pt x="44" y="398"/>
                    <a:pt x="44" y="575"/>
                  </a:cubicBezTo>
                  <a:cubicBezTo>
                    <a:pt x="0" y="4887"/>
                    <a:pt x="118" y="9184"/>
                    <a:pt x="574" y="13466"/>
                  </a:cubicBezTo>
                  <a:cubicBezTo>
                    <a:pt x="810" y="15747"/>
                    <a:pt x="1222" y="17999"/>
                    <a:pt x="1899" y="20192"/>
                  </a:cubicBezTo>
                  <a:cubicBezTo>
                    <a:pt x="2737" y="22944"/>
                    <a:pt x="3841" y="25607"/>
                    <a:pt x="4989" y="28256"/>
                  </a:cubicBezTo>
                  <a:cubicBezTo>
                    <a:pt x="6122" y="30949"/>
                    <a:pt x="7285" y="33657"/>
                    <a:pt x="8286" y="36409"/>
                  </a:cubicBezTo>
                  <a:cubicBezTo>
                    <a:pt x="9875" y="40883"/>
                    <a:pt x="10464" y="45475"/>
                    <a:pt x="9949" y="50213"/>
                  </a:cubicBezTo>
                  <a:cubicBezTo>
                    <a:pt x="9654" y="53009"/>
                    <a:pt x="9183" y="55776"/>
                    <a:pt x="8580" y="58543"/>
                  </a:cubicBezTo>
                  <a:cubicBezTo>
                    <a:pt x="7844" y="61927"/>
                    <a:pt x="7064" y="65327"/>
                    <a:pt x="6343" y="68726"/>
                  </a:cubicBezTo>
                  <a:cubicBezTo>
                    <a:pt x="5901" y="70846"/>
                    <a:pt x="5592" y="72979"/>
                    <a:pt x="5445" y="75128"/>
                  </a:cubicBezTo>
                  <a:cubicBezTo>
                    <a:pt x="5269" y="77733"/>
                    <a:pt x="5019" y="80323"/>
                    <a:pt x="4621" y="82884"/>
                  </a:cubicBezTo>
                  <a:cubicBezTo>
                    <a:pt x="3988" y="86783"/>
                    <a:pt x="3311" y="90654"/>
                    <a:pt x="2649" y="94554"/>
                  </a:cubicBezTo>
                  <a:cubicBezTo>
                    <a:pt x="2546" y="95275"/>
                    <a:pt x="2428" y="96011"/>
                    <a:pt x="2325" y="96746"/>
                  </a:cubicBezTo>
                  <a:lnTo>
                    <a:pt x="2620" y="96746"/>
                  </a:lnTo>
                  <a:lnTo>
                    <a:pt x="2620" y="96658"/>
                  </a:lnTo>
                  <a:cubicBezTo>
                    <a:pt x="3400" y="92052"/>
                    <a:pt x="4209" y="87460"/>
                    <a:pt x="4945" y="82839"/>
                  </a:cubicBezTo>
                  <a:cubicBezTo>
                    <a:pt x="5283" y="80779"/>
                    <a:pt x="5519" y="78689"/>
                    <a:pt x="5666" y="76600"/>
                  </a:cubicBezTo>
                  <a:cubicBezTo>
                    <a:pt x="5887" y="73612"/>
                    <a:pt x="6269" y="70625"/>
                    <a:pt x="6902" y="67696"/>
                  </a:cubicBezTo>
                  <a:cubicBezTo>
                    <a:pt x="7579" y="64518"/>
                    <a:pt x="8315" y="61339"/>
                    <a:pt x="9021" y="58131"/>
                  </a:cubicBezTo>
                  <a:cubicBezTo>
                    <a:pt x="9728" y="54878"/>
                    <a:pt x="10287" y="51626"/>
                    <a:pt x="10464" y="48300"/>
                  </a:cubicBezTo>
                  <a:cubicBezTo>
                    <a:pt x="10655" y="45077"/>
                    <a:pt x="10287" y="41928"/>
                    <a:pt x="9404" y="38837"/>
                  </a:cubicBezTo>
                  <a:cubicBezTo>
                    <a:pt x="8624" y="36159"/>
                    <a:pt x="7579" y="33584"/>
                    <a:pt x="6490" y="31008"/>
                  </a:cubicBezTo>
                  <a:cubicBezTo>
                    <a:pt x="5328" y="28227"/>
                    <a:pt x="4136" y="25431"/>
                    <a:pt x="3032" y="22620"/>
                  </a:cubicBezTo>
                  <a:cubicBezTo>
                    <a:pt x="1825" y="19544"/>
                    <a:pt x="1089" y="16336"/>
                    <a:pt x="824" y="13054"/>
                  </a:cubicBezTo>
                  <a:cubicBezTo>
                    <a:pt x="736" y="11730"/>
                    <a:pt x="589" y="10405"/>
                    <a:pt x="515" y="9052"/>
                  </a:cubicBezTo>
                  <a:cubicBezTo>
                    <a:pt x="339" y="6064"/>
                    <a:pt x="309" y="3062"/>
                    <a:pt x="368" y="60"/>
                  </a:cubicBezTo>
                  <a:lnTo>
                    <a:pt x="368" y="1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8"/>
            <p:cNvSpPr/>
            <p:nvPr/>
          </p:nvSpPr>
          <p:spPr>
            <a:xfrm flipH="1">
              <a:off x="8531225" y="3838"/>
              <a:ext cx="576970" cy="5134226"/>
            </a:xfrm>
            <a:custGeom>
              <a:avLst/>
              <a:gdLst/>
              <a:ahLst/>
              <a:cxnLst/>
              <a:rect l="l" t="t" r="r" b="b"/>
              <a:pathLst>
                <a:path w="10877" h="96790" extrusionOk="0">
                  <a:moveTo>
                    <a:pt x="60" y="0"/>
                  </a:moveTo>
                  <a:lnTo>
                    <a:pt x="60" y="442"/>
                  </a:lnTo>
                  <a:cubicBezTo>
                    <a:pt x="1" y="4989"/>
                    <a:pt x="133" y="9536"/>
                    <a:pt x="648" y="14054"/>
                  </a:cubicBezTo>
                  <a:cubicBezTo>
                    <a:pt x="928" y="16394"/>
                    <a:pt x="1443" y="18661"/>
                    <a:pt x="2179" y="20883"/>
                  </a:cubicBezTo>
                  <a:cubicBezTo>
                    <a:pt x="3091" y="23635"/>
                    <a:pt x="4269" y="26284"/>
                    <a:pt x="5446" y="28933"/>
                  </a:cubicBezTo>
                  <a:cubicBezTo>
                    <a:pt x="6697" y="31758"/>
                    <a:pt x="7948" y="34569"/>
                    <a:pt x="8919" y="37498"/>
                  </a:cubicBezTo>
                  <a:cubicBezTo>
                    <a:pt x="9655" y="39705"/>
                    <a:pt x="10214" y="41957"/>
                    <a:pt x="10391" y="44282"/>
                  </a:cubicBezTo>
                  <a:cubicBezTo>
                    <a:pt x="10582" y="46519"/>
                    <a:pt x="10464" y="48770"/>
                    <a:pt x="10214" y="50992"/>
                  </a:cubicBezTo>
                  <a:cubicBezTo>
                    <a:pt x="9934" y="53465"/>
                    <a:pt x="9478" y="55878"/>
                    <a:pt x="8919" y="58277"/>
                  </a:cubicBezTo>
                  <a:cubicBezTo>
                    <a:pt x="8183" y="61515"/>
                    <a:pt x="7433" y="64752"/>
                    <a:pt x="6711" y="67990"/>
                  </a:cubicBezTo>
                  <a:cubicBezTo>
                    <a:pt x="6182" y="70403"/>
                    <a:pt x="5784" y="72832"/>
                    <a:pt x="5608" y="75304"/>
                  </a:cubicBezTo>
                  <a:cubicBezTo>
                    <a:pt x="5431" y="78041"/>
                    <a:pt x="5137" y="80778"/>
                    <a:pt x="4695" y="83501"/>
                  </a:cubicBezTo>
                  <a:cubicBezTo>
                    <a:pt x="4107" y="87048"/>
                    <a:pt x="3459" y="90580"/>
                    <a:pt x="2841" y="94111"/>
                  </a:cubicBezTo>
                  <a:cubicBezTo>
                    <a:pt x="2694" y="94994"/>
                    <a:pt x="2547" y="95907"/>
                    <a:pt x="2400" y="96790"/>
                  </a:cubicBezTo>
                  <a:lnTo>
                    <a:pt x="2694" y="96790"/>
                  </a:lnTo>
                  <a:cubicBezTo>
                    <a:pt x="3459" y="92345"/>
                    <a:pt x="4283" y="87916"/>
                    <a:pt x="5019" y="83472"/>
                  </a:cubicBezTo>
                  <a:cubicBezTo>
                    <a:pt x="5358" y="81485"/>
                    <a:pt x="5564" y="79469"/>
                    <a:pt x="5784" y="77467"/>
                  </a:cubicBezTo>
                  <a:cubicBezTo>
                    <a:pt x="5902" y="76275"/>
                    <a:pt x="5961" y="75083"/>
                    <a:pt x="6093" y="73906"/>
                  </a:cubicBezTo>
                  <a:cubicBezTo>
                    <a:pt x="6358" y="71419"/>
                    <a:pt x="6829" y="68946"/>
                    <a:pt x="7374" y="66518"/>
                  </a:cubicBezTo>
                  <a:cubicBezTo>
                    <a:pt x="8154" y="63133"/>
                    <a:pt x="8963" y="59749"/>
                    <a:pt x="9699" y="56349"/>
                  </a:cubicBezTo>
                  <a:cubicBezTo>
                    <a:pt x="10361" y="53259"/>
                    <a:pt x="10803" y="50168"/>
                    <a:pt x="10862" y="47004"/>
                  </a:cubicBezTo>
                  <a:cubicBezTo>
                    <a:pt x="10876" y="45135"/>
                    <a:pt x="10744" y="43266"/>
                    <a:pt x="10361" y="41427"/>
                  </a:cubicBezTo>
                  <a:cubicBezTo>
                    <a:pt x="9831" y="38837"/>
                    <a:pt x="8963" y="36335"/>
                    <a:pt x="7933" y="33907"/>
                  </a:cubicBezTo>
                  <a:cubicBezTo>
                    <a:pt x="6770" y="31184"/>
                    <a:pt x="5564" y="28476"/>
                    <a:pt x="4386" y="25754"/>
                  </a:cubicBezTo>
                  <a:cubicBezTo>
                    <a:pt x="3415" y="23576"/>
                    <a:pt x="2576" y="21324"/>
                    <a:pt x="1914" y="18999"/>
                  </a:cubicBezTo>
                  <a:cubicBezTo>
                    <a:pt x="1163" y="16365"/>
                    <a:pt x="884" y="13613"/>
                    <a:pt x="663" y="10890"/>
                  </a:cubicBezTo>
                  <a:cubicBezTo>
                    <a:pt x="442" y="8094"/>
                    <a:pt x="369" y="5298"/>
                    <a:pt x="369" y="2487"/>
                  </a:cubicBezTo>
                  <a:lnTo>
                    <a:pt x="369" y="30"/>
                  </a:lnTo>
                  <a:cubicBezTo>
                    <a:pt x="266" y="30"/>
                    <a:pt x="163" y="30"/>
                    <a:pt x="6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8"/>
            <p:cNvSpPr/>
            <p:nvPr/>
          </p:nvSpPr>
          <p:spPr>
            <a:xfrm flipH="1">
              <a:off x="8416488" y="5376"/>
              <a:ext cx="589436" cy="5133483"/>
            </a:xfrm>
            <a:custGeom>
              <a:avLst/>
              <a:gdLst/>
              <a:ahLst/>
              <a:cxnLst/>
              <a:rect l="l" t="t" r="r" b="b"/>
              <a:pathLst>
                <a:path w="11112" h="96776" extrusionOk="0">
                  <a:moveTo>
                    <a:pt x="369" y="1"/>
                  </a:moveTo>
                  <a:cubicBezTo>
                    <a:pt x="251" y="1"/>
                    <a:pt x="118" y="1"/>
                    <a:pt x="1" y="15"/>
                  </a:cubicBezTo>
                  <a:cubicBezTo>
                    <a:pt x="30" y="148"/>
                    <a:pt x="45" y="266"/>
                    <a:pt x="45" y="398"/>
                  </a:cubicBezTo>
                  <a:cubicBezTo>
                    <a:pt x="1" y="4210"/>
                    <a:pt x="74" y="8021"/>
                    <a:pt x="413" y="11803"/>
                  </a:cubicBezTo>
                  <a:cubicBezTo>
                    <a:pt x="516" y="13069"/>
                    <a:pt x="648" y="14349"/>
                    <a:pt x="825" y="15600"/>
                  </a:cubicBezTo>
                  <a:cubicBezTo>
                    <a:pt x="1148" y="17822"/>
                    <a:pt x="1811" y="19971"/>
                    <a:pt x="2576" y="22075"/>
                  </a:cubicBezTo>
                  <a:cubicBezTo>
                    <a:pt x="3577" y="24754"/>
                    <a:pt x="4783" y="27329"/>
                    <a:pt x="5961" y="29919"/>
                  </a:cubicBezTo>
                  <a:cubicBezTo>
                    <a:pt x="7168" y="32553"/>
                    <a:pt x="8360" y="35202"/>
                    <a:pt x="9257" y="37969"/>
                  </a:cubicBezTo>
                  <a:cubicBezTo>
                    <a:pt x="10273" y="41030"/>
                    <a:pt x="10788" y="44179"/>
                    <a:pt x="10670" y="47417"/>
                  </a:cubicBezTo>
                  <a:cubicBezTo>
                    <a:pt x="10567" y="50522"/>
                    <a:pt x="10111" y="53583"/>
                    <a:pt x="9449" y="56600"/>
                  </a:cubicBezTo>
                  <a:cubicBezTo>
                    <a:pt x="8727" y="59779"/>
                    <a:pt x="7948" y="62957"/>
                    <a:pt x="7212" y="66151"/>
                  </a:cubicBezTo>
                  <a:cubicBezTo>
                    <a:pt x="6461" y="69388"/>
                    <a:pt x="5872" y="72641"/>
                    <a:pt x="5652" y="75967"/>
                  </a:cubicBezTo>
                  <a:cubicBezTo>
                    <a:pt x="5490" y="78395"/>
                    <a:pt x="5210" y="80823"/>
                    <a:pt x="4813" y="83222"/>
                  </a:cubicBezTo>
                  <a:cubicBezTo>
                    <a:pt x="4151" y="87048"/>
                    <a:pt x="3430" y="90845"/>
                    <a:pt x="2753" y="94671"/>
                  </a:cubicBezTo>
                  <a:cubicBezTo>
                    <a:pt x="2620" y="95377"/>
                    <a:pt x="2532" y="96069"/>
                    <a:pt x="2414" y="96776"/>
                  </a:cubicBezTo>
                  <a:lnTo>
                    <a:pt x="2708" y="96776"/>
                  </a:lnTo>
                  <a:cubicBezTo>
                    <a:pt x="2708" y="96658"/>
                    <a:pt x="2708" y="96570"/>
                    <a:pt x="2723" y="96481"/>
                  </a:cubicBezTo>
                  <a:cubicBezTo>
                    <a:pt x="3533" y="92007"/>
                    <a:pt x="4401" y="87563"/>
                    <a:pt x="5137" y="83075"/>
                  </a:cubicBezTo>
                  <a:cubicBezTo>
                    <a:pt x="5505" y="80764"/>
                    <a:pt x="5740" y="78468"/>
                    <a:pt x="5946" y="76143"/>
                  </a:cubicBezTo>
                  <a:cubicBezTo>
                    <a:pt x="6152" y="73789"/>
                    <a:pt x="6402" y="71449"/>
                    <a:pt x="6903" y="69123"/>
                  </a:cubicBezTo>
                  <a:cubicBezTo>
                    <a:pt x="7550" y="66180"/>
                    <a:pt x="8227" y="63237"/>
                    <a:pt x="8934" y="60308"/>
                  </a:cubicBezTo>
                  <a:cubicBezTo>
                    <a:pt x="9846" y="56438"/>
                    <a:pt x="10699" y="52538"/>
                    <a:pt x="10950" y="48521"/>
                  </a:cubicBezTo>
                  <a:cubicBezTo>
                    <a:pt x="11112" y="45930"/>
                    <a:pt x="10994" y="43355"/>
                    <a:pt x="10376" y="40794"/>
                  </a:cubicBezTo>
                  <a:cubicBezTo>
                    <a:pt x="9758" y="38204"/>
                    <a:pt x="8830" y="35703"/>
                    <a:pt x="7771" y="33274"/>
                  </a:cubicBezTo>
                  <a:cubicBezTo>
                    <a:pt x="6535" y="30464"/>
                    <a:pt x="5225" y="27667"/>
                    <a:pt x="4003" y="24842"/>
                  </a:cubicBezTo>
                  <a:cubicBezTo>
                    <a:pt x="3017" y="22620"/>
                    <a:pt x="2193" y="20353"/>
                    <a:pt x="1605" y="17999"/>
                  </a:cubicBezTo>
                  <a:cubicBezTo>
                    <a:pt x="987" y="15423"/>
                    <a:pt x="781" y="12774"/>
                    <a:pt x="575" y="10155"/>
                  </a:cubicBezTo>
                  <a:cubicBezTo>
                    <a:pt x="369" y="7624"/>
                    <a:pt x="324" y="5122"/>
                    <a:pt x="339" y="2605"/>
                  </a:cubicBezTo>
                  <a:cubicBezTo>
                    <a:pt x="354" y="1737"/>
                    <a:pt x="354" y="854"/>
                    <a:pt x="36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1" name="Google Shape;931;p28"/>
          <p:cNvSpPr/>
          <p:nvPr/>
        </p:nvSpPr>
        <p:spPr>
          <a:xfrm>
            <a:off x="6768775" y="4762075"/>
            <a:ext cx="1094400" cy="1094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ExtraBold"/>
              <a:buNone/>
              <a:defRPr sz="28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arla"/>
              <a:buChar char="●"/>
              <a:defRPr sz="18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68" r:id="rId4"/>
    <p:sldLayoutId id="2147483674" r:id="rId5"/>
  </p:sldLayoutIdLst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32"/>
          <p:cNvSpPr txBox="1">
            <a:spLocks noGrp="1"/>
          </p:cNvSpPr>
          <p:nvPr>
            <p:ph type="subTitle" idx="1"/>
          </p:nvPr>
        </p:nvSpPr>
        <p:spPr>
          <a:xfrm>
            <a:off x="789885" y="1431036"/>
            <a:ext cx="3738000" cy="25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u="sng" dirty="0"/>
              <a:t>WIRELESS NETWORK ATTACKS USING SUPERVISED MACHINE LEARNING TECHNIQUES</a:t>
            </a:r>
            <a:endParaRPr lang="en" sz="2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44" name="Google Shape;944;p32"/>
          <p:cNvPicPr preferRelativeResize="0"/>
          <p:nvPr/>
        </p:nvPicPr>
        <p:blipFill rotWithShape="1">
          <a:blip r:embed="rId3">
            <a:alphaModFix/>
          </a:blip>
          <a:srcRect l="20373" r="20367"/>
          <a:stretch/>
        </p:blipFill>
        <p:spPr>
          <a:xfrm>
            <a:off x="4840638" y="0"/>
            <a:ext cx="4572000" cy="5143500"/>
          </a:xfrm>
          <a:prstGeom prst="parallelogram">
            <a:avLst>
              <a:gd name="adj" fmla="val 17180"/>
            </a:avLst>
          </a:prstGeom>
          <a:noFill/>
          <a:ln>
            <a:noFill/>
          </a:ln>
        </p:spPr>
      </p:pic>
      <p:pic>
        <p:nvPicPr>
          <p:cNvPr id="969" name="Google Shape;969;p32"/>
          <p:cNvPicPr preferRelativeResize="0"/>
          <p:nvPr/>
        </p:nvPicPr>
        <p:blipFill>
          <a:blip r:embed="rId4"/>
          <a:srcRect l="20370" r="20370"/>
          <a:stretch/>
        </p:blipFill>
        <p:spPr>
          <a:xfrm>
            <a:off x="4840638" y="0"/>
            <a:ext cx="4572000" cy="5143500"/>
          </a:xfrm>
          <a:prstGeom prst="parallelogram">
            <a:avLst>
              <a:gd name="adj" fmla="val 17180"/>
            </a:avLst>
          </a:prstGeom>
          <a:noFill/>
          <a:ln>
            <a:noFill/>
          </a:ln>
        </p:spPr>
      </p:pic>
      <p:sp>
        <p:nvSpPr>
          <p:cNvPr id="970" name="Google Shape;970;p32"/>
          <p:cNvSpPr/>
          <p:nvPr/>
        </p:nvSpPr>
        <p:spPr>
          <a:xfrm>
            <a:off x="4346450" y="4605500"/>
            <a:ext cx="1094400" cy="1094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53A2AE-2F15-EC58-F846-CA770CD12BB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3021747" y="292721"/>
            <a:ext cx="7296295" cy="477520"/>
          </a:xfrm>
        </p:spPr>
        <p:txBody>
          <a:bodyPr/>
          <a:lstStyle/>
          <a:p>
            <a:pPr algn="l"/>
            <a:r>
              <a:rPr lang="en-US" sz="2000" u="sng" dirty="0"/>
              <a:t>USE CASE DIAGRAM</a:t>
            </a:r>
            <a:endParaRPr lang="en-IN" sz="2000" u="sng" dirty="0"/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7B6E82C0-A279-D98A-D93F-98F5D0B3B918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98621" y="998622"/>
            <a:ext cx="7014411" cy="380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40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53A2AE-2F15-EC58-F846-CA770CD12BB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3033780" y="352881"/>
            <a:ext cx="7296295" cy="477520"/>
          </a:xfrm>
        </p:spPr>
        <p:txBody>
          <a:bodyPr/>
          <a:lstStyle/>
          <a:p>
            <a:pPr algn="l"/>
            <a:r>
              <a:rPr lang="en-US" sz="2000" u="sng" dirty="0"/>
              <a:t>CLASS DIAGRAM</a:t>
            </a:r>
            <a:endParaRPr lang="en-IN" sz="2000" u="sng" dirty="0"/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5823505C-35BA-8698-5BBE-B3E067EC80F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26" y="986589"/>
            <a:ext cx="6773779" cy="380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192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53A2AE-2F15-EC58-F846-CA770CD12BB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3021749" y="364913"/>
            <a:ext cx="7296295" cy="477520"/>
          </a:xfrm>
        </p:spPr>
        <p:txBody>
          <a:bodyPr/>
          <a:lstStyle/>
          <a:p>
            <a:pPr algn="l"/>
            <a:r>
              <a:rPr lang="en-US" sz="2000" u="sng" dirty="0"/>
              <a:t>ACTIVITY DIAGRAM</a:t>
            </a:r>
            <a:endParaRPr lang="en-IN" sz="2000" u="sng" dirty="0"/>
          </a:p>
        </p:txBody>
      </p:sp>
      <p:pic>
        <p:nvPicPr>
          <p:cNvPr id="2" name="Content Placeholder 3" descr="C:\Users\SPIRO-14\Desktop\Bilal\SMB Doc\DIAGRAM\ML.draw.io\wsn.ac.PNG">
            <a:extLst>
              <a:ext uri="{FF2B5EF4-FFF2-40B4-BE49-F238E27FC236}">
                <a16:creationId xmlns:a16="http://schemas.microsoft.com/office/drawing/2014/main" id="{FF65B593-140B-7469-9D18-7DF1A9AAB4FE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061" y="1046747"/>
            <a:ext cx="6773779" cy="37318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221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53A2AE-2F15-EC58-F846-CA770CD12BB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985649" y="364913"/>
            <a:ext cx="7296295" cy="477520"/>
          </a:xfrm>
        </p:spPr>
        <p:txBody>
          <a:bodyPr/>
          <a:lstStyle/>
          <a:p>
            <a:pPr algn="l"/>
            <a:r>
              <a:rPr lang="en-US" sz="2000" u="sng" dirty="0"/>
              <a:t>SEQUENCE DIAGRAM</a:t>
            </a:r>
            <a:endParaRPr lang="en-IN" sz="2000" u="sng" dirty="0"/>
          </a:p>
        </p:txBody>
      </p:sp>
      <p:pic>
        <p:nvPicPr>
          <p:cNvPr id="2" name="Content Placeholder 3" descr="C:\Users\SPIRO-14\Desktop\Bilal\SMB Doc\DIAGRAM\ML.draw.io\wsnd.sq.PNG">
            <a:extLst>
              <a:ext uri="{FF2B5EF4-FFF2-40B4-BE49-F238E27FC236}">
                <a16:creationId xmlns:a16="http://schemas.microsoft.com/office/drawing/2014/main" id="{1F7B8FA1-CCF0-BA40-DC23-81D9FA7421E3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623" y="1058779"/>
            <a:ext cx="6995505" cy="37198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38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p55"/>
          <p:cNvSpPr txBox="1">
            <a:spLocks noGrp="1"/>
          </p:cNvSpPr>
          <p:nvPr>
            <p:ph type="ctrTitle"/>
          </p:nvPr>
        </p:nvSpPr>
        <p:spPr>
          <a:xfrm flipH="1">
            <a:off x="5070100" y="341376"/>
            <a:ext cx="3346574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 dirty="0"/>
              <a:t>LIST OF MODULES</a:t>
            </a:r>
            <a:endParaRPr sz="2400" u="sng" dirty="0"/>
          </a:p>
        </p:txBody>
      </p:sp>
      <p:sp>
        <p:nvSpPr>
          <p:cNvPr id="1497" name="Google Shape;1497;p55"/>
          <p:cNvSpPr txBox="1">
            <a:spLocks noGrp="1"/>
          </p:cNvSpPr>
          <p:nvPr>
            <p:ph type="subTitle" idx="1"/>
          </p:nvPr>
        </p:nvSpPr>
        <p:spPr>
          <a:xfrm flipH="1">
            <a:off x="4655400" y="1670759"/>
            <a:ext cx="3840900" cy="28462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Wingdings" panose="05000000000000000000" pitchFamily="2" charset="2"/>
              <a:buChar char="ü"/>
            </a:pPr>
            <a:r>
              <a:rPr lang="en-US" sz="2000" dirty="0"/>
              <a:t>Data Pre-processing</a:t>
            </a:r>
            <a:endParaRPr lang="en-AU" sz="2000" dirty="0"/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2000" dirty="0"/>
              <a:t>Data Analysis of Visualization</a:t>
            </a:r>
            <a:endParaRPr lang="en-AU" sz="2000" dirty="0"/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2000" dirty="0"/>
              <a:t>Implementing Algorithm 1</a:t>
            </a:r>
            <a:endParaRPr lang="en-AU" sz="2000" dirty="0"/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2000" dirty="0"/>
              <a:t>Implementing Algorithm 2</a:t>
            </a:r>
            <a:endParaRPr lang="en-AU" sz="2000" dirty="0"/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2000" dirty="0"/>
              <a:t>Implementing Algorithm 3</a:t>
            </a:r>
            <a:endParaRPr lang="en-AU" sz="2000" dirty="0"/>
          </a:p>
          <a:p>
            <a:pPr lvl="0">
              <a:buFont typeface="Wingdings" panose="05000000000000000000" pitchFamily="2" charset="2"/>
              <a:buChar char="ü"/>
            </a:pPr>
            <a:r>
              <a:rPr lang="en-US" sz="2000" dirty="0"/>
              <a:t>Deployment</a:t>
            </a:r>
            <a:endParaRPr lang="en-AU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99" name="Google Shape;1499;p55"/>
          <p:cNvSpPr/>
          <p:nvPr/>
        </p:nvSpPr>
        <p:spPr>
          <a:xfrm>
            <a:off x="381751" y="3821432"/>
            <a:ext cx="4692613" cy="92452"/>
          </a:xfrm>
          <a:custGeom>
            <a:avLst/>
            <a:gdLst/>
            <a:ahLst/>
            <a:cxnLst/>
            <a:rect l="l" t="t" r="r" b="b"/>
            <a:pathLst>
              <a:path w="148618" h="2928" extrusionOk="0">
                <a:moveTo>
                  <a:pt x="84599" y="293"/>
                </a:moveTo>
                <a:cubicBezTo>
                  <a:pt x="84509" y="901"/>
                  <a:pt x="83924" y="1419"/>
                  <a:pt x="83158" y="1419"/>
                </a:cubicBezTo>
                <a:lnTo>
                  <a:pt x="65414" y="1419"/>
                </a:lnTo>
                <a:cubicBezTo>
                  <a:pt x="64671" y="1419"/>
                  <a:pt x="64041" y="901"/>
                  <a:pt x="63973" y="293"/>
                </a:cubicBezTo>
                <a:close/>
                <a:moveTo>
                  <a:pt x="148324" y="293"/>
                </a:moveTo>
                <a:lnTo>
                  <a:pt x="148324" y="2657"/>
                </a:lnTo>
                <a:lnTo>
                  <a:pt x="271" y="2657"/>
                </a:lnTo>
                <a:lnTo>
                  <a:pt x="271" y="293"/>
                </a:lnTo>
                <a:lnTo>
                  <a:pt x="63725" y="293"/>
                </a:lnTo>
                <a:cubicBezTo>
                  <a:pt x="63770" y="1081"/>
                  <a:pt x="64536" y="1689"/>
                  <a:pt x="65437" y="1689"/>
                </a:cubicBezTo>
                <a:lnTo>
                  <a:pt x="83203" y="1689"/>
                </a:lnTo>
                <a:cubicBezTo>
                  <a:pt x="84104" y="1689"/>
                  <a:pt x="84824" y="1081"/>
                  <a:pt x="84915" y="293"/>
                </a:cubicBezTo>
                <a:close/>
                <a:moveTo>
                  <a:pt x="0" y="0"/>
                </a:moveTo>
                <a:lnTo>
                  <a:pt x="0" y="2927"/>
                </a:lnTo>
                <a:lnTo>
                  <a:pt x="148617" y="2927"/>
                </a:lnTo>
                <a:lnTo>
                  <a:pt x="148617" y="0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55"/>
          <p:cNvSpPr/>
          <p:nvPr/>
        </p:nvSpPr>
        <p:spPr>
          <a:xfrm>
            <a:off x="2391784" y="3821432"/>
            <a:ext cx="671221" cy="53330"/>
          </a:xfrm>
          <a:custGeom>
            <a:avLst/>
            <a:gdLst/>
            <a:ahLst/>
            <a:cxnLst/>
            <a:rect l="l" t="t" r="r" b="b"/>
            <a:pathLst>
              <a:path w="21258" h="1689" extrusionOk="0">
                <a:moveTo>
                  <a:pt x="20942" y="293"/>
                </a:moveTo>
                <a:cubicBezTo>
                  <a:pt x="20852" y="901"/>
                  <a:pt x="20267" y="1419"/>
                  <a:pt x="19501" y="1419"/>
                </a:cubicBezTo>
                <a:lnTo>
                  <a:pt x="1757" y="1419"/>
                </a:lnTo>
                <a:cubicBezTo>
                  <a:pt x="1014" y="1419"/>
                  <a:pt x="384" y="901"/>
                  <a:pt x="316" y="293"/>
                </a:cubicBezTo>
                <a:close/>
                <a:moveTo>
                  <a:pt x="1" y="0"/>
                </a:moveTo>
                <a:lnTo>
                  <a:pt x="1" y="158"/>
                </a:lnTo>
                <a:cubicBezTo>
                  <a:pt x="1" y="991"/>
                  <a:pt x="789" y="1689"/>
                  <a:pt x="1757" y="1689"/>
                </a:cubicBezTo>
                <a:lnTo>
                  <a:pt x="19501" y="1689"/>
                </a:lnTo>
                <a:cubicBezTo>
                  <a:pt x="20469" y="1689"/>
                  <a:pt x="21258" y="991"/>
                  <a:pt x="21213" y="158"/>
                </a:cubicBezTo>
                <a:lnTo>
                  <a:pt x="21213" y="0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55"/>
          <p:cNvSpPr/>
          <p:nvPr/>
        </p:nvSpPr>
        <p:spPr>
          <a:xfrm>
            <a:off x="386013" y="3905329"/>
            <a:ext cx="4684088" cy="8557"/>
          </a:xfrm>
          <a:custGeom>
            <a:avLst/>
            <a:gdLst/>
            <a:ahLst/>
            <a:cxnLst/>
            <a:rect l="l" t="t" r="r" b="b"/>
            <a:pathLst>
              <a:path w="148348" h="271" extrusionOk="0">
                <a:moveTo>
                  <a:pt x="0" y="0"/>
                </a:moveTo>
                <a:lnTo>
                  <a:pt x="0" y="270"/>
                </a:lnTo>
                <a:lnTo>
                  <a:pt x="148347" y="270"/>
                </a:lnTo>
                <a:lnTo>
                  <a:pt x="148347" y="0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55"/>
          <p:cNvSpPr/>
          <p:nvPr/>
        </p:nvSpPr>
        <p:spPr>
          <a:xfrm>
            <a:off x="386013" y="3905329"/>
            <a:ext cx="4684088" cy="8557"/>
          </a:xfrm>
          <a:custGeom>
            <a:avLst/>
            <a:gdLst/>
            <a:ahLst/>
            <a:cxnLst/>
            <a:rect l="l" t="t" r="r" b="b"/>
            <a:pathLst>
              <a:path w="148348" h="271" extrusionOk="0">
                <a:moveTo>
                  <a:pt x="0" y="0"/>
                </a:moveTo>
                <a:lnTo>
                  <a:pt x="0" y="270"/>
                </a:lnTo>
                <a:lnTo>
                  <a:pt x="148347" y="270"/>
                </a:lnTo>
                <a:lnTo>
                  <a:pt x="148347" y="0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55"/>
          <p:cNvSpPr/>
          <p:nvPr/>
        </p:nvSpPr>
        <p:spPr>
          <a:xfrm>
            <a:off x="381751" y="3904603"/>
            <a:ext cx="4692613" cy="66150"/>
          </a:xfrm>
          <a:custGeom>
            <a:avLst/>
            <a:gdLst/>
            <a:ahLst/>
            <a:cxnLst/>
            <a:rect l="l" t="t" r="r" b="b"/>
            <a:pathLst>
              <a:path w="148618" h="2095" extrusionOk="0">
                <a:moveTo>
                  <a:pt x="148347" y="293"/>
                </a:moveTo>
                <a:cubicBezTo>
                  <a:pt x="148324" y="1172"/>
                  <a:pt x="147626" y="1847"/>
                  <a:pt x="146771" y="1847"/>
                </a:cubicBezTo>
                <a:lnTo>
                  <a:pt x="1847" y="1847"/>
                </a:lnTo>
                <a:cubicBezTo>
                  <a:pt x="1014" y="1847"/>
                  <a:pt x="293" y="1149"/>
                  <a:pt x="271" y="293"/>
                </a:cubicBezTo>
                <a:close/>
                <a:moveTo>
                  <a:pt x="0" y="1"/>
                </a:moveTo>
                <a:lnTo>
                  <a:pt x="0" y="248"/>
                </a:lnTo>
                <a:cubicBezTo>
                  <a:pt x="0" y="1262"/>
                  <a:pt x="833" y="2095"/>
                  <a:pt x="1847" y="2095"/>
                </a:cubicBezTo>
                <a:lnTo>
                  <a:pt x="146748" y="2095"/>
                </a:lnTo>
                <a:cubicBezTo>
                  <a:pt x="147784" y="2095"/>
                  <a:pt x="148617" y="1284"/>
                  <a:pt x="148617" y="248"/>
                </a:cubicBezTo>
                <a:lnTo>
                  <a:pt x="148617" y="1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55"/>
          <p:cNvSpPr/>
          <p:nvPr/>
        </p:nvSpPr>
        <p:spPr>
          <a:xfrm>
            <a:off x="381751" y="3904603"/>
            <a:ext cx="4692613" cy="66150"/>
          </a:xfrm>
          <a:custGeom>
            <a:avLst/>
            <a:gdLst/>
            <a:ahLst/>
            <a:cxnLst/>
            <a:rect l="l" t="t" r="r" b="b"/>
            <a:pathLst>
              <a:path w="148618" h="2095" extrusionOk="0">
                <a:moveTo>
                  <a:pt x="148347" y="293"/>
                </a:moveTo>
                <a:cubicBezTo>
                  <a:pt x="148324" y="1172"/>
                  <a:pt x="147626" y="1847"/>
                  <a:pt x="146771" y="1847"/>
                </a:cubicBezTo>
                <a:lnTo>
                  <a:pt x="1847" y="1847"/>
                </a:lnTo>
                <a:cubicBezTo>
                  <a:pt x="1014" y="1847"/>
                  <a:pt x="293" y="1149"/>
                  <a:pt x="271" y="293"/>
                </a:cubicBezTo>
                <a:close/>
                <a:moveTo>
                  <a:pt x="0" y="1"/>
                </a:moveTo>
                <a:lnTo>
                  <a:pt x="0" y="248"/>
                </a:lnTo>
                <a:cubicBezTo>
                  <a:pt x="0" y="1262"/>
                  <a:pt x="833" y="2095"/>
                  <a:pt x="1847" y="2095"/>
                </a:cubicBezTo>
                <a:lnTo>
                  <a:pt x="146748" y="2095"/>
                </a:lnTo>
                <a:cubicBezTo>
                  <a:pt x="147784" y="2095"/>
                  <a:pt x="148617" y="1284"/>
                  <a:pt x="148617" y="248"/>
                </a:cubicBezTo>
                <a:lnTo>
                  <a:pt x="148617" y="1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55"/>
          <p:cNvSpPr/>
          <p:nvPr/>
        </p:nvSpPr>
        <p:spPr>
          <a:xfrm>
            <a:off x="386013" y="3905329"/>
            <a:ext cx="4684088" cy="8557"/>
          </a:xfrm>
          <a:custGeom>
            <a:avLst/>
            <a:gdLst/>
            <a:ahLst/>
            <a:cxnLst/>
            <a:rect l="l" t="t" r="r" b="b"/>
            <a:pathLst>
              <a:path w="148348" h="271" extrusionOk="0">
                <a:moveTo>
                  <a:pt x="0" y="0"/>
                </a:moveTo>
                <a:lnTo>
                  <a:pt x="0" y="270"/>
                </a:lnTo>
                <a:lnTo>
                  <a:pt x="148347" y="270"/>
                </a:lnTo>
                <a:lnTo>
                  <a:pt x="148347" y="0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55"/>
          <p:cNvSpPr/>
          <p:nvPr/>
        </p:nvSpPr>
        <p:spPr>
          <a:xfrm>
            <a:off x="386013" y="3905329"/>
            <a:ext cx="4684088" cy="8557"/>
          </a:xfrm>
          <a:custGeom>
            <a:avLst/>
            <a:gdLst/>
            <a:ahLst/>
            <a:cxnLst/>
            <a:rect l="l" t="t" r="r" b="b"/>
            <a:pathLst>
              <a:path w="148348" h="271" extrusionOk="0">
                <a:moveTo>
                  <a:pt x="0" y="0"/>
                </a:moveTo>
                <a:lnTo>
                  <a:pt x="0" y="270"/>
                </a:lnTo>
                <a:lnTo>
                  <a:pt x="148347" y="270"/>
                </a:lnTo>
                <a:lnTo>
                  <a:pt x="148347" y="0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55"/>
          <p:cNvSpPr/>
          <p:nvPr/>
        </p:nvSpPr>
        <p:spPr>
          <a:xfrm>
            <a:off x="852454" y="1331425"/>
            <a:ext cx="3750510" cy="2493509"/>
          </a:xfrm>
          <a:custGeom>
            <a:avLst/>
            <a:gdLst/>
            <a:ahLst/>
            <a:cxnLst/>
            <a:rect l="l" t="t" r="r" b="b"/>
            <a:pathLst>
              <a:path w="118781" h="78971" extrusionOk="0">
                <a:moveTo>
                  <a:pt x="116191" y="4099"/>
                </a:moveTo>
                <a:lnTo>
                  <a:pt x="116191" y="75008"/>
                </a:lnTo>
                <a:lnTo>
                  <a:pt x="2747" y="75008"/>
                </a:lnTo>
                <a:lnTo>
                  <a:pt x="2747" y="4099"/>
                </a:lnTo>
                <a:close/>
                <a:moveTo>
                  <a:pt x="2477" y="3829"/>
                </a:moveTo>
                <a:lnTo>
                  <a:pt x="2477" y="75300"/>
                </a:lnTo>
                <a:lnTo>
                  <a:pt x="116484" y="75300"/>
                </a:lnTo>
                <a:lnTo>
                  <a:pt x="116484" y="3829"/>
                </a:lnTo>
                <a:close/>
                <a:moveTo>
                  <a:pt x="116732" y="271"/>
                </a:moveTo>
                <a:cubicBezTo>
                  <a:pt x="117723" y="271"/>
                  <a:pt x="118511" y="1059"/>
                  <a:pt x="118511" y="2050"/>
                </a:cubicBezTo>
                <a:lnTo>
                  <a:pt x="118511" y="76899"/>
                </a:lnTo>
                <a:lnTo>
                  <a:pt x="293" y="76899"/>
                </a:lnTo>
                <a:lnTo>
                  <a:pt x="293" y="2050"/>
                </a:lnTo>
                <a:cubicBezTo>
                  <a:pt x="293" y="1059"/>
                  <a:pt x="1081" y="271"/>
                  <a:pt x="2049" y="271"/>
                </a:cubicBezTo>
                <a:close/>
                <a:moveTo>
                  <a:pt x="2049" y="1"/>
                </a:moveTo>
                <a:cubicBezTo>
                  <a:pt x="923" y="1"/>
                  <a:pt x="0" y="924"/>
                  <a:pt x="0" y="2050"/>
                </a:cubicBezTo>
                <a:lnTo>
                  <a:pt x="0" y="77214"/>
                </a:lnTo>
                <a:lnTo>
                  <a:pt x="118511" y="77214"/>
                </a:lnTo>
                <a:lnTo>
                  <a:pt x="118511" y="78971"/>
                </a:lnTo>
                <a:lnTo>
                  <a:pt x="118781" y="78971"/>
                </a:lnTo>
                <a:lnTo>
                  <a:pt x="118781" y="2050"/>
                </a:lnTo>
                <a:cubicBezTo>
                  <a:pt x="118781" y="924"/>
                  <a:pt x="117858" y="1"/>
                  <a:pt x="116732" y="1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55"/>
          <p:cNvSpPr/>
          <p:nvPr/>
        </p:nvSpPr>
        <p:spPr>
          <a:xfrm>
            <a:off x="856717" y="3821432"/>
            <a:ext cx="3742711" cy="9251"/>
          </a:xfrm>
          <a:custGeom>
            <a:avLst/>
            <a:gdLst/>
            <a:ahLst/>
            <a:cxnLst/>
            <a:rect l="l" t="t" r="r" b="b"/>
            <a:pathLst>
              <a:path w="118534" h="293" extrusionOk="0">
                <a:moveTo>
                  <a:pt x="0" y="0"/>
                </a:moveTo>
                <a:lnTo>
                  <a:pt x="0" y="293"/>
                </a:lnTo>
                <a:lnTo>
                  <a:pt x="118533" y="293"/>
                </a:lnTo>
                <a:lnTo>
                  <a:pt x="118533" y="0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55"/>
          <p:cNvSpPr/>
          <p:nvPr/>
        </p:nvSpPr>
        <p:spPr>
          <a:xfrm>
            <a:off x="852454" y="3763838"/>
            <a:ext cx="9251" cy="62582"/>
          </a:xfrm>
          <a:custGeom>
            <a:avLst/>
            <a:gdLst/>
            <a:ahLst/>
            <a:cxnLst/>
            <a:rect l="l" t="t" r="r" b="b"/>
            <a:pathLst>
              <a:path w="293" h="1982" extrusionOk="0">
                <a:moveTo>
                  <a:pt x="0" y="0"/>
                </a:moveTo>
                <a:lnTo>
                  <a:pt x="0" y="991"/>
                </a:lnTo>
                <a:lnTo>
                  <a:pt x="0" y="1982"/>
                </a:lnTo>
                <a:lnTo>
                  <a:pt x="293" y="1982"/>
                </a:lnTo>
                <a:lnTo>
                  <a:pt x="293" y="0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" name="Google Shape;1510;p55"/>
          <p:cNvSpPr/>
          <p:nvPr/>
        </p:nvSpPr>
        <p:spPr>
          <a:xfrm>
            <a:off x="852454" y="3760270"/>
            <a:ext cx="3750510" cy="70412"/>
          </a:xfrm>
          <a:custGeom>
            <a:avLst/>
            <a:gdLst/>
            <a:ahLst/>
            <a:cxnLst/>
            <a:rect l="l" t="t" r="r" b="b"/>
            <a:pathLst>
              <a:path w="118781" h="2230" extrusionOk="0">
                <a:moveTo>
                  <a:pt x="118511" y="293"/>
                </a:moveTo>
                <a:lnTo>
                  <a:pt x="118511" y="1937"/>
                </a:lnTo>
                <a:lnTo>
                  <a:pt x="293" y="1937"/>
                </a:lnTo>
                <a:lnTo>
                  <a:pt x="293" y="293"/>
                </a:lnTo>
                <a:close/>
                <a:moveTo>
                  <a:pt x="0" y="1"/>
                </a:moveTo>
                <a:lnTo>
                  <a:pt x="0" y="2230"/>
                </a:lnTo>
                <a:lnTo>
                  <a:pt x="118781" y="2230"/>
                </a:lnTo>
                <a:lnTo>
                  <a:pt x="118781" y="1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 descr="Hacker Wallpapers - Top Best Hacker Backgrounds Download">
            <a:extLst>
              <a:ext uri="{FF2B5EF4-FFF2-40B4-BE49-F238E27FC236}">
                <a16:creationId xmlns:a16="http://schemas.microsoft.com/office/drawing/2014/main" id="{8B9418D7-CCB3-63EC-86C4-D32B1B579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630" y="1383230"/>
            <a:ext cx="3472594" cy="23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32827-8824-8849-F008-FEEA5652C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281940"/>
            <a:ext cx="7494390" cy="464820"/>
          </a:xfrm>
        </p:spPr>
        <p:txBody>
          <a:bodyPr/>
          <a:lstStyle/>
          <a:p>
            <a:pPr algn="l"/>
            <a:r>
              <a:rPr lang="en-IN" sz="1800" u="sng" dirty="0"/>
              <a:t>MODULE DESCRIPTION</a:t>
            </a:r>
            <a:endParaRPr lang="en-IN" sz="2000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41C59-ED60-6960-0081-2189C742CD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308" y="761714"/>
            <a:ext cx="7326825" cy="4099845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IN" b="1" dirty="0"/>
              <a:t>DATA PRE-PROCESSING :</a:t>
            </a:r>
          </a:p>
          <a:p>
            <a:pPr algn="l">
              <a:lnSpc>
                <a:spcPct val="150000"/>
              </a:lnSpc>
            </a:pPr>
            <a:endParaRPr lang="en-AU" dirty="0"/>
          </a:p>
          <a:p>
            <a:pPr marL="4000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AU" dirty="0"/>
              <a:t>  Identify and handle missing values within the dataset.</a:t>
            </a:r>
          </a:p>
          <a:p>
            <a:pPr marL="4000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AU" dirty="0"/>
              <a:t>  Detect and remove duplicate entries to ensure data integrity.</a:t>
            </a:r>
          </a:p>
          <a:p>
            <a:pPr marL="4000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AU" dirty="0"/>
              <a:t>   Determine the data types (e.g., float, integer) of variables for appropriate processing.</a:t>
            </a:r>
          </a:p>
          <a:p>
            <a:pPr marL="4000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AU" dirty="0"/>
              <a:t>  Utilize validation techniques to evaluate model performance on samples that may not fully represent the dataset population.</a:t>
            </a:r>
          </a:p>
          <a:p>
            <a:pPr marL="4000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AU" dirty="0"/>
              <a:t>  This process ensures unbiased evaluation during model tuning and hyperparameter optimization.</a:t>
            </a:r>
          </a:p>
          <a:p>
            <a:pPr algn="l">
              <a:lnSpc>
                <a:spcPct val="150000"/>
              </a:lnSpc>
            </a:pPr>
            <a:endParaRPr lang="en-IN" dirty="0"/>
          </a:p>
        </p:txBody>
      </p:sp>
      <p:pic>
        <p:nvPicPr>
          <p:cNvPr id="4" name="Picture 4" descr="Business woman using mobile smartphone on global network connection and data customer connection on blue background, Digital marketing, Data exchanges,  Innovative and technology. Technology Stock Photo">
            <a:extLst>
              <a:ext uri="{FF2B5EF4-FFF2-40B4-BE49-F238E27FC236}">
                <a16:creationId xmlns:a16="http://schemas.microsoft.com/office/drawing/2014/main" id="{A24729EC-EF9E-64E7-710F-455D7DF04D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4012" y="1862667"/>
            <a:ext cx="1666121" cy="1119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4124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47172591-BB46-FD6F-58F9-614822D5C92D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721744" y="613881"/>
            <a:ext cx="7846520" cy="2705047"/>
          </a:xfrm>
        </p:spPr>
        <p:txBody>
          <a:bodyPr/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Complements quantitative descriptions in statistics and machine learning.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Essential for gaining qualitative insights, identifying patterns, outliers, and data issues.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Helps express key relationships visually, making them more accessible to stakeholders.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Enables exploratory data analysis and deeper understanding of datasets.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Further exploration can be done through recommended books on data visualization and exploratory data analysis.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34BFF7-4C9D-819E-2CCD-E4023A514C92}"/>
              </a:ext>
            </a:extLst>
          </p:cNvPr>
          <p:cNvSpPr txBox="1"/>
          <p:nvPr/>
        </p:nvSpPr>
        <p:spPr>
          <a:xfrm>
            <a:off x="920045" y="455688"/>
            <a:ext cx="5475110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IN" b="1" dirty="0">
                <a:solidFill>
                  <a:schemeClr val="tx2"/>
                </a:solidFill>
              </a:rPr>
              <a:t>DATA VISUALISTION AND DATA ANALYSIS :</a:t>
            </a:r>
          </a:p>
        </p:txBody>
      </p:sp>
      <p:pic>
        <p:nvPicPr>
          <p:cNvPr id="1026" name="Picture 2" descr="What Are Mobile Virtual Network Operators (MVNOs)? - Spiceworks">
            <a:extLst>
              <a:ext uri="{FF2B5EF4-FFF2-40B4-BE49-F238E27FC236}">
                <a16:creationId xmlns:a16="http://schemas.microsoft.com/office/drawing/2014/main" id="{ECCDD91D-DE27-CB86-3C8D-A917E32F2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6637" y="3804356"/>
            <a:ext cx="2368196" cy="1184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54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>
          <a:extLst>
            <a:ext uri="{FF2B5EF4-FFF2-40B4-BE49-F238E27FC236}">
              <a16:creationId xmlns:a16="http://schemas.microsoft.com/office/drawing/2014/main" id="{FBC9EC31-A7DF-E8D0-AA05-A9E0ACD06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5">
            <a:extLst>
              <a:ext uri="{FF2B5EF4-FFF2-40B4-BE49-F238E27FC236}">
                <a16:creationId xmlns:a16="http://schemas.microsoft.com/office/drawing/2014/main" id="{489F67DB-8653-A145-8064-93B6784D8A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1428" y="178421"/>
            <a:ext cx="4122420" cy="8846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ALGORITHMS</a:t>
            </a:r>
            <a:endParaRPr sz="3200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05DD814-3C03-A1C0-A07B-C1682F7A49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9193449"/>
              </p:ext>
            </p:extLst>
          </p:nvPr>
        </p:nvGraphicFramePr>
        <p:xfrm>
          <a:off x="1188720" y="1063084"/>
          <a:ext cx="5684519" cy="3211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3909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F24AE-5B9D-764E-FB62-4DDE16A00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015A952-EB1E-CD6E-21D8-33569B9F4F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775" y="304801"/>
            <a:ext cx="6256308" cy="557560"/>
          </a:xfrm>
        </p:spPr>
        <p:txBody>
          <a:bodyPr/>
          <a:lstStyle/>
          <a:p>
            <a:pPr>
              <a:lnSpc>
                <a:spcPct val="150000"/>
              </a:lnSpc>
              <a:spcAft>
                <a:spcPts val="1000"/>
              </a:spcAft>
              <a:tabLst>
                <a:tab pos="628650" algn="l"/>
              </a:tabLst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ALGORITHM-1</a:t>
            </a:r>
            <a:endParaRPr lang="en-IN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1000"/>
              </a:spcAft>
              <a:tabLst>
                <a:tab pos="628650" algn="l"/>
              </a:tabLst>
            </a:pPr>
            <a:r>
              <a:rPr lang="en-US" sz="1600" b="1" u="sng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BERNOULLIN NB</a:t>
            </a:r>
            <a:endParaRPr lang="en-IN" sz="1800" u="sng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endParaRPr lang="en-IN" sz="1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4E8A48-8649-C008-5F42-BEAB27BDF81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813378" y="1569156"/>
            <a:ext cx="8138711" cy="3033132"/>
          </a:xfrm>
        </p:spPr>
        <p:txBody>
          <a:bodyPr/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      The Bernoulli Naive Bayes (Bernoulli NB) algorithm is a classification algorithm based on the principles of the Naive Bayes theorem. 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     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It is specifically designed for binary classification problems, where the target variable has two possible classes</a:t>
            </a: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      (e.g., spam or not spam, positive or negative sentiment).</a:t>
            </a:r>
            <a:endParaRPr lang="en-IN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en-IN" sz="1600" dirty="0"/>
              <a:t>    </a:t>
            </a:r>
          </a:p>
        </p:txBody>
      </p:sp>
      <p:pic>
        <p:nvPicPr>
          <p:cNvPr id="4098" name="Picture 2" descr="Bernoulli Naive Bayes and it's implementation | by NANDINI SHARMA | Medium">
            <a:extLst>
              <a:ext uri="{FF2B5EF4-FFF2-40B4-BE49-F238E27FC236}">
                <a16:creationId xmlns:a16="http://schemas.microsoft.com/office/drawing/2014/main" id="{2279D324-6AFE-06CF-9D25-55B7EED2BE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53"/>
          <a:stretch/>
        </p:blipFill>
        <p:spPr bwMode="auto">
          <a:xfrm>
            <a:off x="6908800" y="157341"/>
            <a:ext cx="2101326" cy="1208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805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DC1E29A-7883-7D4D-824F-066BC9A7C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775" y="304801"/>
            <a:ext cx="6256308" cy="654204"/>
          </a:xfrm>
        </p:spPr>
        <p:txBody>
          <a:bodyPr/>
          <a:lstStyle/>
          <a:p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ALGORITHM-2</a:t>
            </a:r>
            <a:endParaRPr lang="en-US" sz="18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endParaRPr lang="en-IN" sz="1800" u="sng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r>
              <a:rPr lang="en-US" sz="1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RANDOMFOREST CLASSIFIER</a:t>
            </a:r>
            <a:r>
              <a:rPr lang="en-US" sz="18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:</a:t>
            </a:r>
            <a:endParaRPr lang="en-IN" sz="1800" u="sng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endParaRPr lang="en-IN" sz="1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DCDA5F-F792-B18E-96C2-35FFADD2CE40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610178" y="1524000"/>
            <a:ext cx="8082266" cy="3033132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      A Random Forest Classifier is a powerful machine learning algorithm used for both classification and regression tasks.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Decision Trees: 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 the heart of the Random Forest Classifier are decision trees. A decision tree is a simple tree-like structure that makes a sequence of binary decisions to classify data points.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Each internal node of the tree represents a decision based on a specific feature, and each leaf node represents a class label or a numerical value.</a:t>
            </a:r>
            <a:endParaRPr lang="en-IN" sz="1600" dirty="0"/>
          </a:p>
        </p:txBody>
      </p:sp>
      <p:pic>
        <p:nvPicPr>
          <p:cNvPr id="5122" name="Picture 2" descr="Random Forest | Python Machine Learning">
            <a:extLst>
              <a:ext uri="{FF2B5EF4-FFF2-40B4-BE49-F238E27FC236}">
                <a16:creationId xmlns:a16="http://schemas.microsoft.com/office/drawing/2014/main" id="{330F3D5F-38CE-35C1-CBB8-534D846FDF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2" r="14637"/>
          <a:stretch/>
        </p:blipFill>
        <p:spPr bwMode="auto">
          <a:xfrm>
            <a:off x="7834489" y="17110"/>
            <a:ext cx="1275646" cy="1609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839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A52AA7C3-CB54-2842-A843-C838A9538B87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921587" y="1503625"/>
            <a:ext cx="7456696" cy="3360308"/>
          </a:xfrm>
        </p:spPr>
        <p:txBody>
          <a:bodyPr/>
          <a:lstStyle/>
          <a:p>
            <a:r>
              <a:rPr lang="en-US" sz="2000" b="1" u="sng" dirty="0"/>
              <a:t>TEAM MEMBERS – CSE B</a:t>
            </a:r>
          </a:p>
          <a:p>
            <a:r>
              <a:rPr lang="en-US" sz="2000" b="1" u="sng" dirty="0"/>
              <a:t> </a:t>
            </a:r>
          </a:p>
          <a:p>
            <a:r>
              <a:rPr lang="en-US" sz="2000" dirty="0"/>
              <a:t>MADHUSRI .V    – 111520104088</a:t>
            </a:r>
          </a:p>
          <a:p>
            <a:endParaRPr lang="en-US" sz="2000" dirty="0"/>
          </a:p>
          <a:p>
            <a:r>
              <a:rPr lang="en-US" sz="2000" dirty="0"/>
              <a:t>KEERTHANA .E   -  111520104072</a:t>
            </a:r>
          </a:p>
          <a:p>
            <a:r>
              <a:rPr lang="en-US" sz="2000" dirty="0"/>
              <a:t> </a:t>
            </a:r>
          </a:p>
          <a:p>
            <a:r>
              <a:rPr lang="en-US" sz="2000" b="1" u="sng" dirty="0"/>
              <a:t>GUIDE:</a:t>
            </a:r>
          </a:p>
          <a:p>
            <a:endParaRPr lang="en-US" sz="2000" b="1" u="sng" dirty="0"/>
          </a:p>
          <a:p>
            <a:r>
              <a:rPr lang="en-US" sz="2000" b="1" dirty="0"/>
              <a:t>DR. A. GNANASEKAR M.Tech ,Ph.D.,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085BF4-0A9C-AE25-F4A9-45C0011D7D1A}"/>
              </a:ext>
            </a:extLst>
          </p:cNvPr>
          <p:cNvSpPr txBox="1"/>
          <p:nvPr/>
        </p:nvSpPr>
        <p:spPr>
          <a:xfrm>
            <a:off x="1066802" y="805670"/>
            <a:ext cx="34035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FINAL REVIEW - 27-03-2024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30FE775-4767-49F7-4C7E-CCE1C8B88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348" y="1444971"/>
            <a:ext cx="3222944" cy="1895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9179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C3F78D0-2833-C33B-6FD7-CC17666B82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775" y="386577"/>
            <a:ext cx="6776698" cy="660635"/>
          </a:xfrm>
        </p:spPr>
        <p:txBody>
          <a:bodyPr/>
          <a:lstStyle/>
          <a:p>
            <a:r>
              <a:rPr lang="en-US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ALGORITHM-3</a:t>
            </a:r>
            <a:endParaRPr lang="en-IN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endParaRPr lang="en-IN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696C5A-1715-D0E8-135F-3A246B629495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921586" y="666869"/>
            <a:ext cx="8007925" cy="3248795"/>
          </a:xfrm>
        </p:spPr>
        <p:txBody>
          <a:bodyPr/>
          <a:lstStyle/>
          <a:p>
            <a:endParaRPr lang="en-US" sz="1600" b="1" u="sng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6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RIDGE CLASSIFIER</a:t>
            </a: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The Ridge Classifier is specifically designed for multi-class classification problems, where the goal is to assign an input data point to one of several predefined classes or categories.</a:t>
            </a:r>
          </a:p>
          <a:p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Linear Model:</a:t>
            </a:r>
          </a:p>
          <a:p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Like many other classification algorithms, the Ridge Classifier is based on a linear model.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assumes that there is a linear relationship between the input features and the target classes. </a:t>
            </a:r>
          </a:p>
          <a:p>
            <a:pPr marL="114300" indent="0"/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Regularization: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means that the algorithm uses L2 regularization to prevent overfitting.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Regularization helps in controlling the complexity of the model and reduces the risk of it fitting noise in the training data.</a:t>
            </a:r>
            <a:endParaRPr lang="en-IN" sz="16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025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F696C5A-1715-D0E8-135F-3A246B629495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291809" y="281853"/>
            <a:ext cx="2074277" cy="464099"/>
          </a:xfrm>
        </p:spPr>
        <p:txBody>
          <a:bodyPr/>
          <a:lstStyle/>
          <a:p>
            <a:r>
              <a:rPr lang="en-US" sz="3200" b="1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OUTPUT</a:t>
            </a:r>
            <a:endParaRPr lang="en-US" sz="3200" b="1" u="sng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ECFC56-7A89-8640-F190-797893248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354" y="1050839"/>
            <a:ext cx="8097253" cy="352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33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F696C5A-1715-D0E8-135F-3A246B629495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291809" y="281853"/>
            <a:ext cx="2074277" cy="464099"/>
          </a:xfrm>
        </p:spPr>
        <p:txBody>
          <a:bodyPr/>
          <a:lstStyle/>
          <a:p>
            <a:r>
              <a:rPr lang="en-US" sz="3200" b="1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OUTPUT</a:t>
            </a:r>
            <a:endParaRPr lang="en-US" sz="3200" b="1" u="sng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A38ACB-9D54-2677-A7C2-B6143D55A8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83"/>
          <a:stretch/>
        </p:blipFill>
        <p:spPr>
          <a:xfrm>
            <a:off x="108278" y="1438436"/>
            <a:ext cx="4007507" cy="3055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72798C-DF77-3608-E2C3-B624CE5F14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37"/>
          <a:stretch/>
        </p:blipFill>
        <p:spPr>
          <a:xfrm>
            <a:off x="4584032" y="1438436"/>
            <a:ext cx="4487779" cy="304386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40C8BB-7AAC-0EB4-258C-9169788155F1}"/>
              </a:ext>
            </a:extLst>
          </p:cNvPr>
          <p:cNvCxnSpPr>
            <a:cxnSpLocks/>
          </p:cNvCxnSpPr>
          <p:nvPr/>
        </p:nvCxnSpPr>
        <p:spPr>
          <a:xfrm>
            <a:off x="4115785" y="1233837"/>
            <a:ext cx="865289" cy="0"/>
          </a:xfrm>
          <a:prstGeom prst="straightConnector1">
            <a:avLst/>
          </a:prstGeom>
          <a:ln>
            <a:noFill/>
            <a:tailEnd type="triangle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507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F696C5A-1715-D0E8-135F-3A246B629495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2437567" y="281853"/>
            <a:ext cx="4487779" cy="464099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MODEL ANALYSIS</a:t>
            </a:r>
          </a:p>
          <a:p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32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40C8BB-7AAC-0EB4-258C-9169788155F1}"/>
              </a:ext>
            </a:extLst>
          </p:cNvPr>
          <p:cNvCxnSpPr>
            <a:cxnSpLocks/>
          </p:cNvCxnSpPr>
          <p:nvPr/>
        </p:nvCxnSpPr>
        <p:spPr>
          <a:xfrm>
            <a:off x="4115785" y="1233837"/>
            <a:ext cx="865289" cy="0"/>
          </a:xfrm>
          <a:prstGeom prst="straightConnector1">
            <a:avLst/>
          </a:prstGeom>
          <a:ln>
            <a:noFill/>
            <a:tailEnd type="triangle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4794A3E-C02C-9F32-0DA0-A38384B406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33"/>
          <a:stretch/>
        </p:blipFill>
        <p:spPr>
          <a:xfrm>
            <a:off x="962531" y="1271668"/>
            <a:ext cx="7279102" cy="324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84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DF0267-C181-EE78-123A-620381CFC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29043B9-3CE2-B347-4E10-37383E9DD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064" y="33865"/>
            <a:ext cx="6256308" cy="557560"/>
          </a:xfrm>
        </p:spPr>
        <p:txBody>
          <a:bodyPr/>
          <a:lstStyle/>
          <a:p>
            <a:pPr>
              <a:lnSpc>
                <a:spcPct val="150000"/>
              </a:lnSpc>
              <a:spcAft>
                <a:spcPts val="1000"/>
              </a:spcAft>
              <a:tabLst>
                <a:tab pos="628650" algn="l"/>
              </a:tabLst>
            </a:pPr>
            <a:r>
              <a:rPr lang="en-US" sz="2400" b="1" u="sng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CONCLUSION</a:t>
            </a:r>
            <a:endParaRPr lang="en-IN" sz="2400" u="sng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1000"/>
              </a:spcAft>
              <a:tabLst>
                <a:tab pos="628650" algn="l"/>
              </a:tabLst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endParaRPr lang="en-IN" sz="1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D0853-1880-2A29-F75B-3AA2822B0331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97287" y="632170"/>
            <a:ext cx="7732311" cy="3033132"/>
          </a:xfrm>
        </p:spPr>
        <p:txBody>
          <a:bodyPr/>
          <a:lstStyle/>
          <a:p>
            <a:pPr marL="114300" indent="0"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 Analytical process encompassed data cleaning, processing, exploratory analysis, and model building.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 Highest accuracy achieved on the public test set indicates superior performance.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 Comparison of algorithms with different WSN attack types aids in selecting the most effective model for future predictions.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 Insights gained facilitate the diagnosis of network attacks in new connections.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 Presentation of a prediction model leveraging artificial intelligence promises enhanced accuracy surpassing human capabilities, enabling early detection.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381744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DF0267-C181-EE78-123A-620381CFC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29043B9-3CE2-B347-4E10-37383E9DD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064" y="33865"/>
            <a:ext cx="6256308" cy="557560"/>
          </a:xfrm>
        </p:spPr>
        <p:txBody>
          <a:bodyPr/>
          <a:lstStyle/>
          <a:p>
            <a:pPr>
              <a:lnSpc>
                <a:spcPct val="150000"/>
              </a:lnSpc>
              <a:spcAft>
                <a:spcPts val="1000"/>
              </a:spcAft>
              <a:tabLst>
                <a:tab pos="628650" algn="l"/>
              </a:tabLst>
            </a:pPr>
            <a:r>
              <a:rPr lang="en-US" sz="2400" b="1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FUTURE WORK</a:t>
            </a:r>
            <a:endParaRPr lang="en-IN" sz="2400" u="sng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1000"/>
              </a:spcAft>
              <a:tabLst>
                <a:tab pos="628650" algn="l"/>
              </a:tabLst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endParaRPr lang="en-IN" sz="1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D0853-1880-2A29-F75B-3AA2822B0331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97287" y="259188"/>
            <a:ext cx="7732311" cy="3033132"/>
          </a:xfrm>
        </p:spPr>
        <p:txBody>
          <a:bodyPr/>
          <a:lstStyle/>
          <a:p>
            <a:pPr marL="114300" indent="0">
              <a:lnSpc>
                <a:spcPct val="250000"/>
              </a:lnSpc>
            </a:pPr>
            <a:endParaRPr lang="en-US" sz="1600" dirty="0"/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 Network sector want to automate and detecting the attacks of packet transfers from eligibility process(real time) based on the connection detail.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To automate this process by show the prediction result in web application or desktop application at cloud.</a:t>
            </a: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To optimize the work to implement in artificial intelligence environment.</a:t>
            </a:r>
          </a:p>
        </p:txBody>
      </p:sp>
    </p:spTree>
    <p:extLst>
      <p:ext uri="{BB962C8B-B14F-4D97-AF65-F5344CB8AC3E}">
        <p14:creationId xmlns:p14="http://schemas.microsoft.com/office/powerpoint/2010/main" val="3073300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25DF05-5664-D032-2D67-11CD2F9CE7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130783A-6A5B-700A-5B68-1A97EBDE6A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064" y="33865"/>
            <a:ext cx="6256308" cy="557560"/>
          </a:xfrm>
        </p:spPr>
        <p:txBody>
          <a:bodyPr/>
          <a:lstStyle/>
          <a:p>
            <a:pPr>
              <a:lnSpc>
                <a:spcPct val="150000"/>
              </a:lnSpc>
              <a:spcAft>
                <a:spcPts val="1000"/>
              </a:spcAft>
              <a:tabLst>
                <a:tab pos="628650" algn="l"/>
              </a:tabLst>
            </a:pPr>
            <a:r>
              <a:rPr lang="en-US" sz="2400" b="1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REFERENCE</a:t>
            </a:r>
            <a:endParaRPr lang="en-IN" sz="2400" u="sng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50000"/>
              </a:lnSpc>
              <a:spcAft>
                <a:spcPts val="1000"/>
              </a:spcAft>
              <a:tabLst>
                <a:tab pos="628650" algn="l"/>
              </a:tabLst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endParaRPr lang="en-IN" sz="1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7EB90-EB5F-6401-7EDA-3DC9A84D15CF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97288" y="1241769"/>
            <a:ext cx="8432224" cy="303313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KimK D.,and KumarP. (2012).Cyber–physical systems: A perspective at the centennial,in Proc. IEEE, http://www.ijeast.com.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ZhangH ., ShuY ., ChengP., and ChenJ.(2016).Privacy and performance trade-off in cyber-physical Systems,IEEE Network.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Manandhar K  .,Cao X., HuF., and LiuY.(2014).Detection of faults and attacks including false data injection attack in smart grid using Kalman filter, IEEE Transactions on Control of Network Systems, vol.1, no.4, pp.370–379.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PasqualettiF,.D¨orfler F., and BulloF.,(2013).Attack Detection and Identification in Cyber-Physical Systems, IEEE Transactions on Automatic Control, vol.58, no.11, pp.2715–2729.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JiaQS., ShiL ., MoY., and SinopoliB., (2012). On optimal partial broadcasting of wireless sensor networks for kalman filtering, IEEE Transactions on Automatic Control, vol.57, no.3, pp.715–721.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LangnerR.,(2011). Stuxnet: Dissecting a cyberwarfare weapon,IEEE Security &amp; Privacy, vol.9, no.3, pp.49–51.</a:t>
            </a:r>
          </a:p>
          <a:p>
            <a:pPr marL="114300" indent="0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16267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678A2D-9883-038E-EA62-A17688E8D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76B042-5AF0-2BBA-8E86-02091D963FD8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946295" y="2048370"/>
            <a:ext cx="6731804" cy="1127760"/>
          </a:xfrm>
        </p:spPr>
        <p:txBody>
          <a:bodyPr/>
          <a:lstStyle/>
          <a:p>
            <a:pPr algn="ctr"/>
            <a:r>
              <a:rPr lang="en-US" sz="3600" dirty="0"/>
              <a:t>THANK YOU</a:t>
            </a:r>
            <a:br>
              <a:rPr lang="en-US" sz="2000" dirty="0"/>
            </a:br>
            <a:br>
              <a:rPr lang="en-US" sz="2000" dirty="0"/>
            </a:br>
            <a:r>
              <a:rPr lang="en-US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           </a:t>
            </a:r>
            <a:br>
              <a:rPr lang="en-IN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609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/>
          <p:nvPr/>
        </p:nvSpPr>
        <p:spPr>
          <a:xfrm>
            <a:off x="7424225" y="1152775"/>
            <a:ext cx="1094400" cy="1094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35"/>
          <p:cNvSpPr txBox="1">
            <a:spLocks noGrp="1"/>
          </p:cNvSpPr>
          <p:nvPr>
            <p:ph type="title"/>
          </p:nvPr>
        </p:nvSpPr>
        <p:spPr>
          <a:xfrm>
            <a:off x="4638908" y="268113"/>
            <a:ext cx="2646555" cy="8846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 dirty="0"/>
              <a:t>AGENDA</a:t>
            </a:r>
            <a:endParaRPr sz="3200" u="sng" dirty="0"/>
          </a:p>
        </p:txBody>
      </p:sp>
      <p:sp>
        <p:nvSpPr>
          <p:cNvPr id="1001" name="Google Shape;1001;p35"/>
          <p:cNvSpPr txBox="1">
            <a:spLocks noGrp="1"/>
          </p:cNvSpPr>
          <p:nvPr>
            <p:ph type="subTitle" idx="1"/>
          </p:nvPr>
        </p:nvSpPr>
        <p:spPr>
          <a:xfrm>
            <a:off x="4323087" y="911366"/>
            <a:ext cx="4899935" cy="26897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Objective</a:t>
            </a:r>
          </a:p>
          <a:p>
            <a:pPr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 Abstract</a:t>
            </a:r>
          </a:p>
          <a:p>
            <a:pPr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 Literature survey</a:t>
            </a:r>
          </a:p>
          <a:p>
            <a:pPr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Proposed work</a:t>
            </a:r>
          </a:p>
          <a:p>
            <a:pPr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 Details about the modules</a:t>
            </a:r>
          </a:p>
          <a:p>
            <a:pPr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 Output and demo of completed modules</a:t>
            </a:r>
          </a:p>
          <a:p>
            <a:pPr marL="114300" indent="0" algn="l">
              <a:lnSpc>
                <a:spcPct val="200000"/>
              </a:lnSpc>
            </a:pPr>
            <a:endParaRPr lang="en-US" sz="1800" dirty="0"/>
          </a:p>
        </p:txBody>
      </p:sp>
      <p:pic>
        <p:nvPicPr>
          <p:cNvPr id="1003" name="Google Shape;1003;p35"/>
          <p:cNvPicPr preferRelativeResize="0"/>
          <p:nvPr/>
        </p:nvPicPr>
        <p:blipFill rotWithShape="1">
          <a:blip r:embed="rId3">
            <a:alphaModFix/>
          </a:blip>
          <a:srcRect l="5555" r="5555"/>
          <a:stretch/>
        </p:blipFill>
        <p:spPr>
          <a:xfrm>
            <a:off x="-248912" y="0"/>
            <a:ext cx="4572000" cy="5143500"/>
          </a:xfrm>
          <a:prstGeom prst="parallelogram">
            <a:avLst>
              <a:gd name="adj" fmla="val 19473"/>
            </a:avLst>
          </a:prstGeom>
          <a:noFill/>
          <a:ln>
            <a:noFill/>
          </a:ln>
        </p:spPr>
      </p:pic>
      <p:pic>
        <p:nvPicPr>
          <p:cNvPr id="1004" name="Google Shape;1004;p35"/>
          <p:cNvPicPr preferRelativeResize="0"/>
          <p:nvPr/>
        </p:nvPicPr>
        <p:blipFill>
          <a:blip r:embed="rId4"/>
          <a:srcRect l="20338" r="20338"/>
          <a:stretch/>
        </p:blipFill>
        <p:spPr>
          <a:xfrm>
            <a:off x="-248912" y="0"/>
            <a:ext cx="4572000" cy="5143500"/>
          </a:xfrm>
          <a:prstGeom prst="parallelogram">
            <a:avLst>
              <a:gd name="adj" fmla="val 19624"/>
            </a:avLst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37B3BA8-C53E-4711-462E-4AE530695C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60" y="242428"/>
            <a:ext cx="7646865" cy="4901072"/>
          </a:xfrm>
        </p:spPr>
        <p:txBody>
          <a:bodyPr/>
          <a:lstStyle/>
          <a:p>
            <a:pPr marL="114300" indent="0" algn="l">
              <a:lnSpc>
                <a:spcPct val="200000"/>
              </a:lnSpc>
            </a:pPr>
            <a:endParaRPr lang="en-US" dirty="0"/>
          </a:p>
          <a:p>
            <a:pPr marL="4000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Identify key features for predicting various types of attacks in Wireless Sensor Networks (WSN), including BLACKHOLE, FLOODING, GRAYHOLE, NORMAL, and SCHEDULING.</a:t>
            </a:r>
          </a:p>
          <a:p>
            <a:pPr marL="4000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Utilize machine learning classification methods to build predictive models capable of discerning between different attack types.</a:t>
            </a:r>
          </a:p>
          <a:p>
            <a:pPr marL="4000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Inform model and hyperparameter selection by analyzing general trends in feature importance.</a:t>
            </a:r>
          </a:p>
          <a:p>
            <a:pPr marL="4000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Enable the creation of a function capable of accurately classifying new input data into discrete attack classes.</a:t>
            </a:r>
            <a:endParaRPr lang="en-IN" dirty="0"/>
          </a:p>
          <a:p>
            <a:pPr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IN" dirty="0"/>
          </a:p>
          <a:p>
            <a:pPr algn="l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3FBB007-E962-BB8E-0196-B6C38AFC1298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832624" y="288555"/>
            <a:ext cx="7408551" cy="505522"/>
          </a:xfrm>
        </p:spPr>
        <p:txBody>
          <a:bodyPr/>
          <a:lstStyle/>
          <a:p>
            <a:pPr algn="l"/>
            <a:r>
              <a:rPr lang="en-US" sz="2400" u="sng" dirty="0"/>
              <a:t>OBJECTIVE</a:t>
            </a:r>
            <a:br>
              <a:rPr lang="en-US" sz="1800" dirty="0"/>
            </a:b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4226436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7EA67ED-C672-FB10-5C6A-5D2B018861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620" y="-47637"/>
            <a:ext cx="8274204" cy="3516351"/>
          </a:xfrm>
        </p:spPr>
        <p:txBody>
          <a:bodyPr/>
          <a:lstStyle/>
          <a:p>
            <a:pPr marL="114300" indent="0" algn="l">
              <a:lnSpc>
                <a:spcPct val="250000"/>
              </a:lnSpc>
            </a:pPr>
            <a:endParaRPr lang="en-US" dirty="0"/>
          </a:p>
          <a:p>
            <a:pPr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Supervised machine learning techniques are utilized for network attack prediction.</a:t>
            </a:r>
          </a:p>
          <a:p>
            <a:pPr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Data collection and preprocessing are conducted to extract pertinent features.</a:t>
            </a:r>
          </a:p>
          <a:p>
            <a:pPr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Performance evaluation of various algorithms is undertaken.</a:t>
            </a:r>
          </a:p>
          <a:p>
            <a:pPr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Interpretability of trained models is explored to unveil attack patterns.</a:t>
            </a:r>
          </a:p>
          <a:p>
            <a:pPr algn="l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Insights derived aid in the development of effective defense strategies for network administrators.</a:t>
            </a:r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E6AC03D-FCF6-4DAD-EAE2-F9CFE94E840E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811968" y="153500"/>
            <a:ext cx="7520063" cy="577799"/>
          </a:xfrm>
        </p:spPr>
        <p:txBody>
          <a:bodyPr/>
          <a:lstStyle/>
          <a:p>
            <a:pPr algn="l"/>
            <a:r>
              <a:rPr lang="en-US" sz="2400" u="sng" dirty="0"/>
              <a:t>ABSTRACT</a:t>
            </a:r>
            <a:endParaRPr lang="en-IN" sz="2400" u="sng" dirty="0"/>
          </a:p>
        </p:txBody>
      </p:sp>
    </p:spTree>
    <p:extLst>
      <p:ext uri="{BB962C8B-B14F-4D97-AF65-F5344CB8AC3E}">
        <p14:creationId xmlns:p14="http://schemas.microsoft.com/office/powerpoint/2010/main" val="39398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E34FBE5-1570-0863-2156-1CD549A80C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4714" y="0"/>
            <a:ext cx="8460059" cy="512955"/>
          </a:xfrm>
        </p:spPr>
        <p:txBody>
          <a:bodyPr/>
          <a:lstStyle/>
          <a:p>
            <a:r>
              <a:rPr lang="en-US" sz="1800" u="sng" dirty="0"/>
              <a:t>LITERATURE SURVEY</a:t>
            </a:r>
            <a:endParaRPr lang="en-IN" sz="1800" u="sng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8796375"/>
              </p:ext>
            </p:extLst>
          </p:nvPr>
        </p:nvGraphicFramePr>
        <p:xfrm>
          <a:off x="67734" y="487607"/>
          <a:ext cx="9026013" cy="4328160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18564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16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758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119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5785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METHODOLOGY</a:t>
                      </a:r>
                    </a:p>
                    <a:p>
                      <a:pPr algn="ctr"/>
                      <a:r>
                        <a:rPr lang="en-US" sz="1000" dirty="0"/>
                        <a:t>    </a:t>
                      </a:r>
                      <a:endParaRPr lang="en-IN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    FEATURES        </a:t>
                      </a:r>
                    </a:p>
                    <a:p>
                      <a:pPr algn="ctr"/>
                      <a:r>
                        <a:rPr lang="en-US" sz="1000" dirty="0"/>
                        <a:t>          </a:t>
                      </a:r>
                      <a:endParaRPr lang="en-IN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56911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0000"/>
                          </a:solidFill>
                        </a:rPr>
                        <a:t>KimKD.,</a:t>
                      </a:r>
                      <a:r>
                        <a:rPr lang="en-US" sz="1000" b="1" baseline="0" dirty="0">
                          <a:solidFill>
                            <a:srgbClr val="000000"/>
                          </a:solidFill>
                        </a:rPr>
                        <a:t> and KumarP.</a:t>
                      </a:r>
                    </a:p>
                    <a:p>
                      <a:r>
                        <a:rPr lang="en-US" sz="1000" baseline="0" dirty="0">
                          <a:solidFill>
                            <a:srgbClr val="000000"/>
                          </a:solidFill>
                        </a:rPr>
                        <a:t>Year : 2012</a:t>
                      </a:r>
                    </a:p>
                    <a:p>
                      <a:r>
                        <a:rPr lang="en-US" sz="1000" baseline="0" dirty="0">
                          <a:solidFill>
                            <a:srgbClr val="000000"/>
                          </a:solidFill>
                        </a:rPr>
                        <a:t>Cyber-Physical Systems</a:t>
                      </a:r>
                      <a:endParaRPr lang="en-US" sz="1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1.Fault Injection during Training Phase.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2.Generation of Fooling Inputs. 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3.Exploitation at Deployment.</a:t>
                      </a:r>
                    </a:p>
                    <a:p>
                      <a:endParaRPr kumimoji="0" lang="en-US" sz="100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Fault Injection during Training.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Targeting Re LU Activation Functions..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Constraint Solving for Fooling Inputs.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Stealthy Exploitation.</a:t>
                      </a:r>
                      <a:endParaRPr lang="en-IN" sz="10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Complexity of Constraint Solving.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Detection and Mitigation: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Generalization and Robustness: 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Ethical Considerations: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6911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chemeClr val="lt1"/>
                          </a:solidFill>
                        </a:rPr>
                        <a:t>ZhangH.,</a:t>
                      </a:r>
                      <a:r>
                        <a:rPr lang="en-US" sz="1000" b="1" baseline="0" dirty="0">
                          <a:solidFill>
                            <a:schemeClr val="lt1"/>
                          </a:solidFill>
                        </a:rPr>
                        <a:t> ShuY. ,ChengP., and ChenJ.</a:t>
                      </a:r>
                    </a:p>
                    <a:p>
                      <a:r>
                        <a:rPr lang="en-US" sz="1000" baseline="0" dirty="0">
                          <a:solidFill>
                            <a:schemeClr val="lt1"/>
                          </a:solidFill>
                        </a:rPr>
                        <a:t>Year : 2016</a:t>
                      </a:r>
                    </a:p>
                    <a:p>
                      <a:r>
                        <a:rPr lang="en-US" sz="1000" baseline="0" dirty="0">
                          <a:solidFill>
                            <a:schemeClr val="lt1"/>
                          </a:solidFill>
                        </a:rPr>
                        <a:t>Privacy and Performance trade-off in cyber-physical Systems.</a:t>
                      </a:r>
                      <a:endParaRPr lang="en-US" sz="1000" dirty="0">
                        <a:solidFill>
                          <a:schemeClr val="l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1.Data Collection and Preprocessing 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2.Feature Selection and Engineering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3.Model Selection and Training 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4.Model Evaluation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5.Comparative Analysis</a:t>
                      </a:r>
                      <a:endParaRPr lang="en-IN" sz="10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Utilized KDDCup99 dataset containing features related to network traffic.</a:t>
                      </a:r>
                    </a:p>
                    <a:p>
                      <a:endParaRPr lang="en-IN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Dealing with imbalanced data, feature engineering, model selection, evaluation metrics, and scalability.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Addressing these requires understanding of ML, domain knowledge, and careful experimental design.</a:t>
                      </a:r>
                    </a:p>
                    <a:p>
                      <a:endParaRPr lang="en-IN" sz="10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13587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0000"/>
                          </a:solidFill>
                        </a:rPr>
                        <a:t>Manandhar K</a:t>
                      </a:r>
                      <a:r>
                        <a:rPr lang="en-US" sz="1000" b="1">
                          <a:solidFill>
                            <a:srgbClr val="000000"/>
                          </a:solidFill>
                        </a:rPr>
                        <a:t>., CaoX ., HuF</a:t>
                      </a:r>
                      <a:r>
                        <a:rPr lang="en-US" sz="1000" b="1" dirty="0">
                          <a:solidFill>
                            <a:srgbClr val="000000"/>
                          </a:solidFill>
                        </a:rPr>
                        <a:t>., and</a:t>
                      </a:r>
                      <a:r>
                        <a:rPr lang="en-US" sz="1000" b="1" baseline="0" dirty="0">
                          <a:solidFill>
                            <a:srgbClr val="000000"/>
                          </a:solidFill>
                        </a:rPr>
                        <a:t> Liu Y.</a:t>
                      </a:r>
                    </a:p>
                    <a:p>
                      <a:r>
                        <a:rPr lang="en-US" sz="1000" baseline="0" dirty="0">
                          <a:solidFill>
                            <a:srgbClr val="000000"/>
                          </a:solidFill>
                        </a:rPr>
                        <a:t>Year : 2014</a:t>
                      </a:r>
                    </a:p>
                    <a:p>
                      <a:r>
                        <a:rPr lang="en-US" sz="1000" baseline="0" dirty="0">
                          <a:solidFill>
                            <a:srgbClr val="000000"/>
                          </a:solidFill>
                        </a:rPr>
                        <a:t>Detection of faults and attacks including false data injection attack in smart grid using Kalam filter.</a:t>
                      </a:r>
                      <a:endParaRPr lang="en-US" sz="1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1.Federated Learning (FL): 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2.Secure Multiparty Computation (SMPC):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3.Blockchain Technology: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4.Distributed Architecture: 5.Evaluation with Real-world Data: </a:t>
                      </a:r>
                    </a:p>
                    <a:p>
                      <a:endParaRPr lang="en-IN" sz="10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Privacy Preservation: Allows collaborative model training without sharing sensitive data, reducing privacy risks.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Collaborative Learning: Facilitates knowledge sharing among SDN-based domains for building a global intrusion detection model.</a:t>
                      </a:r>
                    </a:p>
                    <a:p>
                      <a:endParaRPr lang="en-IN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Data Privacy Concerns: Mitigating risks of reverse-engineering attacks to protect sensitive information.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Scalability: Addressing challenges in managing communication and coordination as the number of collaborators increases.</a:t>
                      </a:r>
                    </a:p>
                    <a:p>
                      <a:endParaRPr lang="en-IN" sz="10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1835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D854F-EF4D-6BBA-15F6-9386C0005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896DE7F-0FB1-7A8C-B8C5-7EDF0E5A40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26981"/>
            <a:ext cx="8460059" cy="512955"/>
          </a:xfrm>
        </p:spPr>
        <p:txBody>
          <a:bodyPr/>
          <a:lstStyle/>
          <a:p>
            <a:r>
              <a:rPr lang="en-US" sz="1800" u="sng" dirty="0"/>
              <a:t>LITERATURE SURVEY</a:t>
            </a:r>
            <a:endParaRPr lang="en-IN" sz="1800" u="sng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912598"/>
              </p:ext>
            </p:extLst>
          </p:nvPr>
        </p:nvGraphicFramePr>
        <p:xfrm>
          <a:off x="80826" y="639936"/>
          <a:ext cx="8952561" cy="4181018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19172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81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411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2938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METHODOLOGY</a:t>
                      </a:r>
                    </a:p>
                    <a:p>
                      <a:pPr algn="ctr"/>
                      <a:r>
                        <a:rPr lang="en-US" sz="1000" dirty="0"/>
                        <a:t>    </a:t>
                      </a:r>
                      <a:endParaRPr lang="en-IN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    FEATURES        </a:t>
                      </a:r>
                    </a:p>
                    <a:p>
                      <a:pPr algn="ctr"/>
                      <a:r>
                        <a:rPr lang="en-US" sz="1000" dirty="0"/>
                        <a:t>          </a:t>
                      </a:r>
                      <a:endParaRPr lang="en-IN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 CHALLENGES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7590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0000"/>
                          </a:solidFill>
                        </a:rPr>
                        <a:t>Pasupaleti.,D’’ orfler F., and Bull of.</a:t>
                      </a:r>
                    </a:p>
                    <a:p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Year : 2013</a:t>
                      </a:r>
                    </a:p>
                    <a:p>
                      <a:r>
                        <a:rPr lang="en-US" sz="1000" dirty="0">
                          <a:solidFill>
                            <a:srgbClr val="000000"/>
                          </a:solidFill>
                        </a:rPr>
                        <a:t>Attack</a:t>
                      </a:r>
                      <a:r>
                        <a:rPr lang="en-US" sz="1000" baseline="0" dirty="0">
                          <a:solidFill>
                            <a:srgbClr val="000000"/>
                          </a:solidFill>
                        </a:rPr>
                        <a:t> Detection and Identification in Cyber-Physical Systems.</a:t>
                      </a:r>
                      <a:endParaRPr lang="en-US" sz="10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1.Data Collection and</a:t>
                      </a:r>
                      <a:r>
                        <a:rPr lang="en-US" sz="1000" b="0" i="0" u="none" strike="noStrike" cap="none" baseline="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Preprocessing: 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2.Feature Engineering: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3.Model Selection:.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4.Model Training and Evaluation: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5.Ensemble Learning.</a:t>
                      </a:r>
                    </a:p>
                    <a:p>
                      <a:endParaRPr kumimoji="0" lang="en-US" sz="1000" b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IN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KDDCup99 Dataset:</a:t>
                      </a:r>
                      <a:r>
                        <a:rPr lang="en-IN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Comprehensive network intrusion data used for training and evaluation.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IN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Supervised Learning:</a:t>
                      </a:r>
                      <a:r>
                        <a:rPr lang="en-IN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Employ various algorithms to classify network traffic and detect intrusions.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IN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Ensemble Learning:</a:t>
                      </a:r>
                      <a:r>
                        <a:rPr lang="en-IN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Combine predictions of base classifiers for enhanced accuracy.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endParaRPr lang="en-IN" sz="10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Data Quality and Quantity:</a:t>
                      </a: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Ensure high-quality, sufficient labeled data for training.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Model Selection:</a:t>
                      </a: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Experimentation needed to determine best-performing algorithms.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Imbalanced Data:</a:t>
                      </a: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Address challenges of imbalanced classes in dataset.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Interpretability:</a:t>
                      </a: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Ensure models are interpretable and explainable.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Real-time Deployment:</a:t>
                      </a: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Deploy models in real-time environments efficiently.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endParaRPr lang="en-US" sz="1000" b="0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87446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0000"/>
                          </a:solidFill>
                        </a:rPr>
                        <a:t>JiaQS., ShiL., Moy., and</a:t>
                      </a:r>
                      <a:r>
                        <a:rPr lang="en-US" sz="1000" b="1" baseline="0" dirty="0">
                          <a:solidFill>
                            <a:srgbClr val="000000"/>
                          </a:solidFill>
                        </a:rPr>
                        <a:t> SinopoliB.,</a:t>
                      </a:r>
                    </a:p>
                    <a:p>
                      <a:r>
                        <a:rPr lang="en-US" sz="1000" baseline="0" dirty="0">
                          <a:solidFill>
                            <a:schemeClr val="lt1"/>
                          </a:solidFill>
                        </a:rPr>
                        <a:t>Year : 2012</a:t>
                      </a:r>
                    </a:p>
                    <a:p>
                      <a:r>
                        <a:rPr lang="en-US" sz="1000" baseline="0" dirty="0">
                          <a:solidFill>
                            <a:schemeClr val="lt1"/>
                          </a:solidFill>
                        </a:rPr>
                        <a:t>On optimal partial broadcasting of wireless sensor networks for Kalman filtering.</a:t>
                      </a:r>
                      <a:endParaRPr lang="en-US" sz="1000" dirty="0">
                        <a:solidFill>
                          <a:schemeClr val="l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1.Fault Injection during Training Phase.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2.Generation of Fooling Inputs. </a:t>
                      </a:r>
                    </a:p>
                    <a:p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3.Exploitation at Deployment.</a:t>
                      </a:r>
                    </a:p>
                    <a:p>
                      <a:endParaRPr kumimoji="0" lang="en-US" sz="100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</a:endParaRPr>
                    </a:p>
                    <a:p>
                      <a:endParaRPr lang="en-IN" sz="10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Targeting </a:t>
                      </a:r>
                      <a:r>
                        <a:rPr lang="en-US" sz="1000" b="0" i="0" u="none" strike="noStrike" cap="none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ReLU</a:t>
                      </a: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Activation Functions..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Constraint Solving for Fooling Inputs.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Stealthy Exploitation.</a:t>
                      </a:r>
                      <a:endParaRPr lang="en-IN" sz="1000" b="0" dirty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00" b="0" i="0" u="none" strike="noStrike" cap="none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Addressing these requires understanding of ML, domain knowledge, and careful experimental design.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r>
                        <a:rPr lang="en-US" sz="10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Scalability: Addressing challenges in managing communication and coordination as the number of collaborators increases</a:t>
                      </a:r>
                      <a:endParaRPr lang="en-IN" sz="10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409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768B753-FBBC-A391-1D60-F0800B366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687" y="1225969"/>
            <a:ext cx="7049914" cy="4000787"/>
          </a:xfrm>
        </p:spPr>
        <p:txBody>
          <a:bodyPr/>
          <a:lstStyle/>
          <a:p>
            <a:pPr algn="l">
              <a:buFont typeface="Wingdings" panose="05000000000000000000" pitchFamily="2" charset="2"/>
              <a:buChar char="Ø"/>
            </a:pPr>
            <a:r>
              <a:rPr lang="en-US" dirty="0"/>
              <a:t>We proposed a system to develop the project using machine learning algorithm.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dirty="0"/>
              <a:t> The aim of this project is about provide the thread to intimate the security to stop the thread before it impact huge loss to organization or individuals. 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dirty="0"/>
              <a:t>We collect the previous record of the attacks that had happened over these times. 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dirty="0"/>
              <a:t>By collecting these records our machine learning algorithm tried to find out the pattern to those dataset. 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dirty="0"/>
              <a:t>After finding those patterns the machine is able to predict the instance based on previous records.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dirty="0"/>
              <a:t> By doing that with various algorithm we can get high accuracy. We say our model good based on high accuracy values.</a:t>
            </a:r>
            <a:endParaRPr lang="en-IN" dirty="0"/>
          </a:p>
          <a:p>
            <a:pPr algn="l"/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753A2AE-2F15-EC58-F846-CA770CD12BB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944880" y="335280"/>
            <a:ext cx="7296295" cy="477520"/>
          </a:xfrm>
        </p:spPr>
        <p:txBody>
          <a:bodyPr/>
          <a:lstStyle/>
          <a:p>
            <a:pPr algn="l"/>
            <a:r>
              <a:rPr lang="en-US" sz="2000" u="sng" dirty="0"/>
              <a:t>PROPOSED SYSTEM</a:t>
            </a:r>
            <a:endParaRPr lang="en-IN" sz="2000" u="sng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6224D76-2E0B-6B10-188A-30E18D9A0D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4309956"/>
              </p:ext>
            </p:extLst>
          </p:nvPr>
        </p:nvGraphicFramePr>
        <p:xfrm>
          <a:off x="6573520" y="868680"/>
          <a:ext cx="2113280" cy="3429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496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53A2AE-2F15-EC58-F846-CA770CD12BB9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660797" y="364913"/>
            <a:ext cx="7296295" cy="477520"/>
          </a:xfrm>
        </p:spPr>
        <p:txBody>
          <a:bodyPr/>
          <a:lstStyle/>
          <a:p>
            <a:pPr algn="l"/>
            <a:r>
              <a:rPr lang="en-US" sz="2000" u="sng" dirty="0"/>
              <a:t>SYSTEM ARCHITECTURE</a:t>
            </a:r>
            <a:endParaRPr lang="en-IN" sz="2000" u="sng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81C9DFAC-62C0-1A7F-E5E3-34660FAC21D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74559" y="971957"/>
            <a:ext cx="7062537" cy="395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71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Audit Opening Meeting by Slidesgo">
  <a:themeElements>
    <a:clrScheme name="Simple Light">
      <a:dk1>
        <a:srgbClr val="FFFFFF"/>
      </a:dk1>
      <a:lt1>
        <a:srgbClr val="020A1B"/>
      </a:lt1>
      <a:dk2>
        <a:srgbClr val="0E15D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1675</Words>
  <Application>Microsoft Office PowerPoint</Application>
  <PresentationFormat>On-screen Show (16:9)</PresentationFormat>
  <Paragraphs>196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Calibri</vt:lpstr>
      <vt:lpstr>Fira Sans Extra Condensed Medium</vt:lpstr>
      <vt:lpstr>Karla</vt:lpstr>
      <vt:lpstr>Poppins ExtraBold</vt:lpstr>
      <vt:lpstr>Times New Roman</vt:lpstr>
      <vt:lpstr>Wingdings</vt:lpstr>
      <vt:lpstr>Work Sans ExtraBold</vt:lpstr>
      <vt:lpstr>Audit Opening Meeting by Slidesgo</vt:lpstr>
      <vt:lpstr>PowerPoint Presentation</vt:lpstr>
      <vt:lpstr>PowerPoint Presentation</vt:lpstr>
      <vt:lpstr>AGENDA</vt:lpstr>
      <vt:lpstr>OBJECTIVE </vt:lpstr>
      <vt:lpstr>ABSTRACT</vt:lpstr>
      <vt:lpstr>PowerPoint Presentation</vt:lpstr>
      <vt:lpstr>PowerPoint Presentation</vt:lpstr>
      <vt:lpstr>PROPOSED SYSTEM</vt:lpstr>
      <vt:lpstr>SYSTEM ARCHITECTURE</vt:lpstr>
      <vt:lpstr>USE CASE DIAGRAM</vt:lpstr>
      <vt:lpstr>CLASS DIAGRAM</vt:lpstr>
      <vt:lpstr>ACTIVITY DIAGRAM</vt:lpstr>
      <vt:lpstr>SEQUENCE DIAGRAM</vt:lpstr>
      <vt:lpstr>LIST OF MODULES</vt:lpstr>
      <vt:lpstr>MODULE DESCRIPTION</vt:lpstr>
      <vt:lpstr>PowerPoint Presentation</vt:lpstr>
      <vt:lpstr>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  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Madhu v</dc:creator>
  <cp:lastModifiedBy>Madhu v</cp:lastModifiedBy>
  <cp:revision>17</cp:revision>
  <dcterms:modified xsi:type="dcterms:W3CDTF">2024-03-26T07:12:05Z</dcterms:modified>
</cp:coreProperties>
</file>